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0" r:id="rId3"/>
    <p:sldId id="281" r:id="rId4"/>
    <p:sldId id="282" r:id="rId5"/>
    <p:sldId id="283" r:id="rId6"/>
    <p:sldId id="284" r:id="rId7"/>
    <p:sldId id="286" r:id="rId8"/>
    <p:sldId id="287" r:id="rId9"/>
    <p:sldId id="288" r:id="rId10"/>
    <p:sldId id="290" r:id="rId11"/>
    <p:sldId id="291" r:id="rId12"/>
    <p:sldId id="292" r:id="rId13"/>
    <p:sldId id="293" r:id="rId14"/>
    <p:sldId id="261" r:id="rId15"/>
    <p:sldId id="289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8" r:id="rId25"/>
    <p:sldId id="277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86400" autoAdjust="0"/>
  </p:normalViewPr>
  <p:slideViewPr>
    <p:cSldViewPr>
      <p:cViewPr varScale="1">
        <p:scale>
          <a:sx n="97" d="100"/>
          <a:sy n="97" d="100"/>
        </p:scale>
        <p:origin x="-19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52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E9EA-FAA8-4B00-9CFF-FF6944D6333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AACF-CC54-4008-9A9F-D14A10A48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97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E9EA-FAA8-4B00-9CFF-FF6944D6333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AACF-CC54-4008-9A9F-D14A10A48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75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E9EA-FAA8-4B00-9CFF-FF6944D6333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AACF-CC54-4008-9A9F-D14A10A48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10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E9EA-FAA8-4B00-9CFF-FF6944D6333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AACF-CC54-4008-9A9F-D14A10A48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06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E9EA-FAA8-4B00-9CFF-FF6944D6333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AACF-CC54-4008-9A9F-D14A10A48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6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E9EA-FAA8-4B00-9CFF-FF6944D6333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AACF-CC54-4008-9A9F-D14A10A48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1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E9EA-FAA8-4B00-9CFF-FF6944D6333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AACF-CC54-4008-9A9F-D14A10A48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7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E9EA-FAA8-4B00-9CFF-FF6944D6333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AACF-CC54-4008-9A9F-D14A10A48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38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E9EA-FAA8-4B00-9CFF-FF6944D6333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AACF-CC54-4008-9A9F-D14A10A48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89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E9EA-FAA8-4B00-9CFF-FF6944D6333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AACF-CC54-4008-9A9F-D14A10A48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9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E9EA-FAA8-4B00-9CFF-FF6944D6333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AACF-CC54-4008-9A9F-D14A10A48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20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1E9EA-FAA8-4B00-9CFF-FF6944D6333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7AACF-CC54-4008-9A9F-D14A10A48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35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Стихи, загадки и пословицы о войне для старших дошкольников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378569"/>
            <a:ext cx="6840760" cy="1479431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Составитель: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учитель-логопед</a:t>
            </a:r>
            <a:r>
              <a:rPr lang="ru-RU" sz="2400" b="1" i="1" dirty="0" smtClean="0">
                <a:solidFill>
                  <a:srgbClr val="002060"/>
                </a:solidFill>
              </a:rPr>
              <a:t> СП детский сад «Гнёздышко» ГБОУ СОШ № 1 г.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Кинель</a:t>
            </a:r>
            <a:r>
              <a:rPr lang="ru-RU" sz="2400" b="1" i="1" dirty="0" smtClean="0">
                <a:solidFill>
                  <a:srgbClr val="002060"/>
                </a:solidFill>
              </a:rPr>
              <a:t> Самарской области Кошелева Т.А.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s://school4nav.edusite.ru/images/it-odovaarkopl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0946" y1="72240" x2="52208" y2="76972"/>
                        <a14:foregroundMark x1="55994" y1="75394" x2="55994" y2="75394"/>
                        <a14:foregroundMark x1="59779" y1="76025" x2="59779" y2="76025"/>
                        <a14:foregroundMark x1="65300" y1="76341" x2="65300" y2="76341"/>
                        <a14:foregroundMark x1="69558" y1="78233" x2="69558" y2="78233"/>
                        <a14:foregroundMark x1="74132" y1="79180" x2="74132" y2="79180"/>
                        <a14:foregroundMark x1="78707" y1="78233" x2="78707" y2="78233"/>
                        <a14:foregroundMark x1="83912" y1="76972" x2="83912" y2="76972"/>
                        <a14:foregroundMark x1="88328" y1="76972" x2="88328" y2="76972"/>
                        <a14:foregroundMark x1="48107" y1="90852" x2="48107" y2="90852"/>
                        <a14:foregroundMark x1="53470" y1="92114" x2="53470" y2="92114"/>
                        <a14:foregroundMark x1="57098" y1="90852" x2="57098" y2="90852"/>
                        <a14:foregroundMark x1="62303" y1="91167" x2="62303" y2="91167"/>
                        <a14:foregroundMark x1="65773" y1="92429" x2="65773" y2="92429"/>
                        <a14:foregroundMark x1="70032" y1="92744" x2="70032" y2="92744"/>
                        <a14:foregroundMark x1="74132" y1="94322" x2="74132" y2="94322"/>
                        <a14:foregroundMark x1="78076" y1="93375" x2="78076" y2="93375"/>
                        <a14:foregroundMark x1="83438" y1="91167" x2="83438" y2="91167"/>
                        <a14:foregroundMark x1="87697" y1="92429" x2="87697" y2="92429"/>
                        <a14:foregroundMark x1="92271" y1="93691" x2="92271" y2="93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4807" y="2204864"/>
            <a:ext cx="60486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9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1069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/>
              <a:t>День Победы</a:t>
            </a:r>
          </a:p>
          <a:p>
            <a:pPr fontAlgn="base"/>
            <a:r>
              <a:rPr lang="ru-RU" i="1" dirty="0"/>
              <a:t>Н. Томилина</a:t>
            </a:r>
            <a:endParaRPr lang="ru-RU" dirty="0"/>
          </a:p>
          <a:p>
            <a:pPr fontAlgn="base"/>
            <a:r>
              <a:rPr lang="ru-RU" dirty="0"/>
              <a:t>День Победы 9 Мая –</a:t>
            </a:r>
            <a:br>
              <a:rPr lang="ru-RU" dirty="0"/>
            </a:br>
            <a:r>
              <a:rPr lang="ru-RU" dirty="0"/>
              <a:t>Праздник мира в стране и весны.</a:t>
            </a:r>
            <a:br>
              <a:rPr lang="ru-RU" dirty="0"/>
            </a:br>
            <a:r>
              <a:rPr lang="ru-RU" dirty="0"/>
              <a:t>В этот день мы солдат вспоминаем,</a:t>
            </a:r>
            <a:br>
              <a:rPr lang="ru-RU" dirty="0"/>
            </a:br>
            <a:r>
              <a:rPr lang="ru-RU" dirty="0"/>
              <a:t>Не вернувшихся в семьи с войны.</a:t>
            </a:r>
          </a:p>
          <a:p>
            <a:pPr fontAlgn="base"/>
            <a:r>
              <a:rPr lang="ru-RU" dirty="0"/>
              <a:t>В этот праздник мы чествуем дедов,</a:t>
            </a:r>
            <a:br>
              <a:rPr lang="ru-RU" dirty="0"/>
            </a:br>
            <a:r>
              <a:rPr lang="ru-RU" dirty="0"/>
              <a:t>Защитивших родную страну,</a:t>
            </a:r>
            <a:br>
              <a:rPr lang="ru-RU" dirty="0"/>
            </a:br>
            <a:r>
              <a:rPr lang="ru-RU" dirty="0"/>
              <a:t>Подарившим народам Победу</a:t>
            </a:r>
            <a:br>
              <a:rPr lang="ru-RU" dirty="0"/>
            </a:br>
            <a:r>
              <a:rPr lang="ru-RU" dirty="0"/>
              <a:t>И вернувшим нам мир и весну!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359693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/>
              <a:t>Медали</a:t>
            </a:r>
          </a:p>
          <a:p>
            <a:pPr fontAlgn="base"/>
            <a:r>
              <a:rPr lang="ru-RU" dirty="0"/>
              <a:t>Ветеран – боец бывалый,</a:t>
            </a:r>
            <a:br>
              <a:rPr lang="ru-RU" dirty="0"/>
            </a:br>
            <a:r>
              <a:rPr lang="ru-RU" dirty="0"/>
              <a:t>Повидал за жизнь немало.</a:t>
            </a:r>
            <a:br>
              <a:rPr lang="ru-RU" dirty="0"/>
            </a:br>
            <a:r>
              <a:rPr lang="ru-RU" dirty="0"/>
              <a:t>Он с отвагою в бою</a:t>
            </a:r>
            <a:br>
              <a:rPr lang="ru-RU" dirty="0"/>
            </a:br>
            <a:r>
              <a:rPr lang="ru-RU" dirty="0"/>
              <a:t>Защищал страну свою!</a:t>
            </a:r>
          </a:p>
          <a:p>
            <a:pPr fontAlgn="base"/>
            <a:r>
              <a:rPr lang="ru-RU" dirty="0"/>
              <a:t>В День Победы засверкали</a:t>
            </a:r>
            <a:br>
              <a:rPr lang="ru-RU" dirty="0"/>
            </a:br>
            <a:r>
              <a:rPr lang="ru-RU" dirty="0"/>
              <a:t>На груди его медали.</a:t>
            </a:r>
            <a:br>
              <a:rPr lang="ru-RU" dirty="0"/>
            </a:br>
            <a:r>
              <a:rPr lang="ru-RU" dirty="0"/>
              <a:t>На груди его — медали!</a:t>
            </a:r>
            <a:br>
              <a:rPr lang="ru-RU" dirty="0"/>
            </a:br>
            <a:r>
              <a:rPr lang="ru-RU" dirty="0"/>
              <a:t>Мы с сестрой их сосчитали.</a:t>
            </a:r>
          </a:p>
        </p:txBody>
      </p:sp>
      <p:pic>
        <p:nvPicPr>
          <p:cNvPr id="18434" name="Picture 2" descr="https://cdn.photosight.ru/img/b/452/3744050_large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7600" y="710694"/>
            <a:ext cx="3916335" cy="342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60648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 smtClean="0"/>
              <a:t> Поздравление дедушке </a:t>
            </a:r>
            <a:r>
              <a:rPr lang="ru-RU" b="1" dirty="0"/>
              <a:t>к 9 мая</a:t>
            </a:r>
          </a:p>
          <a:p>
            <a:pPr fontAlgn="base"/>
            <a:r>
              <a:rPr lang="ru-RU" dirty="0"/>
              <a:t>Поздравляю дедушку</a:t>
            </a:r>
            <a:br>
              <a:rPr lang="ru-RU" dirty="0"/>
            </a:br>
            <a:r>
              <a:rPr lang="ru-RU" dirty="0"/>
              <a:t>С праздником Победы.</a:t>
            </a:r>
            <a:br>
              <a:rPr lang="ru-RU" dirty="0"/>
            </a:br>
            <a:r>
              <a:rPr lang="ru-RU" dirty="0"/>
              <a:t>Это даже хорошо,</a:t>
            </a:r>
            <a:br>
              <a:rPr lang="ru-RU" dirty="0"/>
            </a:br>
            <a:r>
              <a:rPr lang="ru-RU" dirty="0"/>
              <a:t>Что на ней он не был.</a:t>
            </a:r>
          </a:p>
          <a:p>
            <a:pPr fontAlgn="base"/>
            <a:r>
              <a:rPr lang="ru-RU" dirty="0"/>
              <a:t>Был тогда, как я сейчас,</a:t>
            </a:r>
            <a:br>
              <a:rPr lang="ru-RU" dirty="0"/>
            </a:br>
            <a:r>
              <a:rPr lang="ru-RU" dirty="0"/>
              <a:t>Маленького роста.</a:t>
            </a:r>
            <a:br>
              <a:rPr lang="ru-RU" dirty="0"/>
            </a:br>
            <a:r>
              <a:rPr lang="ru-RU" dirty="0"/>
              <a:t>Хоть не видел он врага —</a:t>
            </a:r>
            <a:br>
              <a:rPr lang="ru-RU" dirty="0"/>
            </a:br>
            <a:r>
              <a:rPr lang="ru-RU" dirty="0"/>
              <a:t>Ненавидел просто!</a:t>
            </a:r>
          </a:p>
          <a:p>
            <a:pPr fontAlgn="base"/>
            <a:r>
              <a:rPr lang="ru-RU" dirty="0"/>
              <a:t>Он работал, как большой,</a:t>
            </a:r>
            <a:br>
              <a:rPr lang="ru-RU" dirty="0"/>
            </a:br>
            <a:r>
              <a:rPr lang="ru-RU" dirty="0"/>
              <a:t>За горбушку хлеба,</a:t>
            </a:r>
            <a:br>
              <a:rPr lang="ru-RU" dirty="0"/>
            </a:br>
            <a:r>
              <a:rPr lang="ru-RU" dirty="0"/>
              <a:t>Приближал Победы день,</a:t>
            </a:r>
            <a:br>
              <a:rPr lang="ru-RU" dirty="0"/>
            </a:br>
            <a:r>
              <a:rPr lang="ru-RU" dirty="0"/>
              <a:t>Хоть бойцом и не был.</a:t>
            </a:r>
          </a:p>
          <a:p>
            <a:pPr fontAlgn="base"/>
            <a:r>
              <a:rPr lang="ru-RU" dirty="0"/>
              <a:t>Стойко все лишенья снёс,</a:t>
            </a:r>
            <a:br>
              <a:rPr lang="ru-RU" dirty="0"/>
            </a:br>
            <a:r>
              <a:rPr lang="ru-RU" dirty="0"/>
              <a:t>Расплатившись детством,</a:t>
            </a:r>
            <a:br>
              <a:rPr lang="ru-RU" dirty="0"/>
            </a:br>
            <a:r>
              <a:rPr lang="ru-RU" dirty="0"/>
              <a:t>Чтобы в мире жил и рос</a:t>
            </a:r>
            <a:br>
              <a:rPr lang="ru-RU" dirty="0"/>
            </a:br>
            <a:r>
              <a:rPr lang="ru-RU" dirty="0"/>
              <a:t>Внук его чудесно.</a:t>
            </a:r>
          </a:p>
          <a:p>
            <a:pPr fontAlgn="base"/>
            <a:r>
              <a:rPr lang="ru-RU" dirty="0"/>
              <a:t>Чтоб в достатке и любви</a:t>
            </a:r>
            <a:br>
              <a:rPr lang="ru-RU" dirty="0"/>
            </a:br>
            <a:r>
              <a:rPr lang="ru-RU" dirty="0"/>
              <a:t>Наслаждался жизнью,</a:t>
            </a:r>
            <a:br>
              <a:rPr lang="ru-RU" dirty="0"/>
            </a:br>
            <a:r>
              <a:rPr lang="ru-RU" dirty="0"/>
              <a:t>Чтоб не видел я войны,</a:t>
            </a:r>
            <a:br>
              <a:rPr lang="ru-RU" dirty="0"/>
            </a:br>
            <a:r>
              <a:rPr lang="ru-RU" dirty="0"/>
              <a:t>Дед мой спас Отчизну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2" descr="C:\Users\User\Desktop\2020-05-07-15-15-5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878889"/>
            <a:ext cx="3915052" cy="275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427588"/>
            <a:ext cx="41044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Мальчик из села Поповки</a:t>
            </a:r>
          </a:p>
          <a:p>
            <a:pPr fontAlgn="base"/>
            <a:r>
              <a:rPr lang="ru-RU" i="1" dirty="0"/>
              <a:t>С. Я. Маршак</a:t>
            </a:r>
            <a:endParaRPr lang="ru-RU" dirty="0"/>
          </a:p>
          <a:p>
            <a:pPr fontAlgn="base"/>
            <a:r>
              <a:rPr lang="ru-RU" dirty="0"/>
              <a:t>Среди сугробов и воронок</a:t>
            </a:r>
            <a:br>
              <a:rPr lang="ru-RU" dirty="0"/>
            </a:br>
            <a:r>
              <a:rPr lang="ru-RU" dirty="0"/>
              <a:t>В селе, разрушенном дотла,</a:t>
            </a:r>
            <a:br>
              <a:rPr lang="ru-RU" dirty="0"/>
            </a:br>
            <a:r>
              <a:rPr lang="ru-RU" dirty="0"/>
              <a:t>Стоит, зажмурившись ребёнок —</a:t>
            </a:r>
            <a:br>
              <a:rPr lang="ru-RU" dirty="0"/>
            </a:br>
            <a:r>
              <a:rPr lang="ru-RU" dirty="0"/>
              <a:t>Последний гражданин села.</a:t>
            </a:r>
          </a:p>
          <a:p>
            <a:pPr fontAlgn="base"/>
            <a:r>
              <a:rPr lang="ru-RU" dirty="0"/>
              <a:t>Испуганный котёнок белый,</a:t>
            </a:r>
            <a:br>
              <a:rPr lang="ru-RU" dirty="0"/>
            </a:br>
            <a:r>
              <a:rPr lang="ru-RU" dirty="0"/>
              <a:t>Обломок печки и трубы —</a:t>
            </a:r>
            <a:br>
              <a:rPr lang="ru-RU" dirty="0"/>
            </a:br>
            <a:r>
              <a:rPr lang="ru-RU" dirty="0"/>
              <a:t>И это всё, что уцелело</a:t>
            </a:r>
            <a:br>
              <a:rPr lang="ru-RU" dirty="0"/>
            </a:br>
            <a:r>
              <a:rPr lang="ru-RU" dirty="0"/>
              <a:t>От прежней жизни и избы.</a:t>
            </a:r>
          </a:p>
          <a:p>
            <a:pPr fontAlgn="base"/>
            <a:r>
              <a:rPr lang="ru-RU" dirty="0"/>
              <a:t>Стоит белоголовый Петя</a:t>
            </a:r>
            <a:br>
              <a:rPr lang="ru-RU" dirty="0"/>
            </a:br>
            <a:r>
              <a:rPr lang="ru-RU" dirty="0"/>
              <a:t>И плачет, как старик без слёз,</a:t>
            </a:r>
            <a:br>
              <a:rPr lang="ru-RU" dirty="0"/>
            </a:br>
            <a:r>
              <a:rPr lang="ru-RU" dirty="0"/>
              <a:t>Три года прожил он на свете,</a:t>
            </a:r>
            <a:br>
              <a:rPr lang="ru-RU" dirty="0"/>
            </a:br>
            <a:r>
              <a:rPr lang="ru-RU" dirty="0"/>
              <a:t>А что узнал и перенёс.</a:t>
            </a:r>
          </a:p>
          <a:p>
            <a:pPr fontAlgn="base"/>
            <a:r>
              <a:rPr lang="ru-RU" dirty="0"/>
              <a:t>При нём избу его спалили,</a:t>
            </a:r>
            <a:br>
              <a:rPr lang="ru-RU" dirty="0"/>
            </a:br>
            <a:r>
              <a:rPr lang="ru-RU" dirty="0"/>
              <a:t>Угнали маму со двора,</a:t>
            </a:r>
            <a:br>
              <a:rPr lang="ru-RU" dirty="0"/>
            </a:br>
            <a:r>
              <a:rPr lang="ru-RU" dirty="0"/>
              <a:t>И в наспех вырытой могиле</a:t>
            </a:r>
            <a:br>
              <a:rPr lang="ru-RU" dirty="0"/>
            </a:br>
            <a:r>
              <a:rPr lang="ru-RU" dirty="0"/>
              <a:t>Лежит убитая сестра.</a:t>
            </a:r>
          </a:p>
          <a:p>
            <a:pPr fontAlgn="base"/>
            <a:r>
              <a:rPr lang="ru-RU" dirty="0"/>
              <a:t>Не выпускай, боец, винтовки,</a:t>
            </a:r>
            <a:br>
              <a:rPr lang="ru-RU" dirty="0"/>
            </a:br>
            <a:r>
              <a:rPr lang="ru-RU" dirty="0"/>
              <a:t>Пока не отомстишь врагу</a:t>
            </a:r>
            <a:br>
              <a:rPr lang="ru-RU" dirty="0"/>
            </a:br>
            <a:r>
              <a:rPr lang="ru-RU" dirty="0"/>
              <a:t>За кровь, пролитую в Поповке,</a:t>
            </a:r>
            <a:br>
              <a:rPr lang="ru-RU" dirty="0"/>
            </a:br>
            <a:r>
              <a:rPr lang="ru-RU" dirty="0"/>
              <a:t>И за ребёнка на снегу.</a:t>
            </a:r>
          </a:p>
        </p:txBody>
      </p:sp>
      <p:pic>
        <p:nvPicPr>
          <p:cNvPr id="17410" name="Picture 2" descr="https://ds03.infourok.ru/uploads/ex/12e8/0000fd47-d407925d/img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651833" cy="27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/>
              <a:t>Пусть небо будет голубым…</a:t>
            </a:r>
          </a:p>
          <a:p>
            <a:pPr fontAlgn="base"/>
            <a:r>
              <a:rPr lang="ru-RU" i="1" dirty="0"/>
              <a:t>Н. Найденова</a:t>
            </a:r>
            <a:endParaRPr lang="ru-RU" dirty="0"/>
          </a:p>
          <a:p>
            <a:pPr fontAlgn="base"/>
            <a:r>
              <a:rPr lang="ru-RU" dirty="0"/>
              <a:t>Пусть небо будет голубым,</a:t>
            </a:r>
            <a:br>
              <a:rPr lang="ru-RU" dirty="0"/>
            </a:br>
            <a:r>
              <a:rPr lang="ru-RU" dirty="0"/>
              <a:t>Пусть в небе не клубится дым,</a:t>
            </a:r>
            <a:br>
              <a:rPr lang="ru-RU" dirty="0"/>
            </a:br>
            <a:r>
              <a:rPr lang="ru-RU" dirty="0"/>
              <a:t>Пусть пушки грозные молчат</a:t>
            </a:r>
            <a:br>
              <a:rPr lang="ru-RU" dirty="0"/>
            </a:br>
            <a:r>
              <a:rPr lang="ru-RU" dirty="0"/>
              <a:t>И пулеметы не строчат,</a:t>
            </a:r>
            <a:br>
              <a:rPr lang="ru-RU" dirty="0"/>
            </a:br>
            <a:r>
              <a:rPr lang="ru-RU" dirty="0"/>
              <a:t>Чтоб жили люди, города…</a:t>
            </a:r>
            <a:br>
              <a:rPr lang="ru-RU" dirty="0"/>
            </a:br>
            <a:r>
              <a:rPr lang="ru-RU" dirty="0"/>
              <a:t>Мир нужен на земле всегда!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291446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/>
              <a:t>День победы</a:t>
            </a:r>
          </a:p>
          <a:p>
            <a:pPr fontAlgn="base"/>
            <a:r>
              <a:rPr lang="ru-RU" dirty="0"/>
              <a:t>Много лет тому назад</a:t>
            </a:r>
            <a:br>
              <a:rPr lang="ru-RU" dirty="0"/>
            </a:br>
            <a:r>
              <a:rPr lang="ru-RU" dirty="0"/>
              <a:t>Был великий День победы.</a:t>
            </a:r>
            <a:br>
              <a:rPr lang="ru-RU" dirty="0"/>
            </a:br>
            <a:r>
              <a:rPr lang="ru-RU" dirty="0"/>
              <a:t>День победы помнят деды</a:t>
            </a:r>
            <a:br>
              <a:rPr lang="ru-RU" dirty="0"/>
            </a:br>
            <a:r>
              <a:rPr lang="ru-RU" dirty="0"/>
              <a:t>Знает каждый из внучат.</a:t>
            </a:r>
            <a:br>
              <a:rPr lang="ru-RU" dirty="0"/>
            </a:br>
            <a:r>
              <a:rPr lang="ru-RU" dirty="0"/>
              <a:t>Светлый праздник День победы</a:t>
            </a:r>
            <a:br>
              <a:rPr lang="ru-RU" dirty="0"/>
            </a:br>
            <a:r>
              <a:rPr lang="ru-RU" dirty="0"/>
              <a:t>Отмечает вся страна.</a:t>
            </a:r>
            <a:br>
              <a:rPr lang="ru-RU" dirty="0"/>
            </a:br>
            <a:r>
              <a:rPr lang="ru-RU" dirty="0"/>
              <a:t>Наши бабушки и деды</a:t>
            </a:r>
            <a:br>
              <a:rPr lang="ru-RU" dirty="0"/>
            </a:br>
            <a:r>
              <a:rPr lang="ru-RU" dirty="0"/>
              <a:t>Надевают ордена.</a:t>
            </a:r>
            <a:br>
              <a:rPr lang="ru-RU" dirty="0"/>
            </a:br>
            <a:r>
              <a:rPr lang="ru-RU" dirty="0"/>
              <a:t>Мы про первый День победы</a:t>
            </a:r>
            <a:br>
              <a:rPr lang="ru-RU" dirty="0"/>
            </a:br>
            <a:r>
              <a:rPr lang="ru-RU" dirty="0"/>
              <a:t>Любим слушать их рассказ</a:t>
            </a:r>
            <a:br>
              <a:rPr lang="ru-RU" dirty="0"/>
            </a:br>
            <a:r>
              <a:rPr lang="ru-RU" dirty="0"/>
              <a:t>Как сражались наши деды</a:t>
            </a:r>
            <a:br>
              <a:rPr lang="ru-RU" dirty="0"/>
            </a:br>
            <a:r>
              <a:rPr lang="ru-RU" dirty="0"/>
              <a:t>За весь мир и за всех нас.</a:t>
            </a:r>
          </a:p>
        </p:txBody>
      </p:sp>
      <p:pic>
        <p:nvPicPr>
          <p:cNvPr id="29698" name="Picture 2" descr="https://cs6.pikabu.ru/post_img/big/2015/05/02/11/1430596181_190352762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022920"/>
            <a:ext cx="2896096" cy="388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s://avatars.mds.yandex.net/get-pdb/752643/9c4f5cbb-e49e-4f18-bd7e-0959f78b05bd/orig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45019"/>
            <a:ext cx="3539852" cy="265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307512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/>
              <a:t>Пусть дети не знают войны</a:t>
            </a:r>
          </a:p>
          <a:p>
            <a:pPr fontAlgn="base"/>
            <a:r>
              <a:rPr lang="ru-RU" dirty="0"/>
              <a:t>Войны я не видел, но знаю,</a:t>
            </a:r>
            <a:br>
              <a:rPr lang="ru-RU" dirty="0"/>
            </a:br>
            <a:r>
              <a:rPr lang="ru-RU" dirty="0"/>
              <a:t>Как трудно народу пришлось,</a:t>
            </a:r>
            <a:br>
              <a:rPr lang="ru-RU" dirty="0"/>
            </a:br>
            <a:r>
              <a:rPr lang="ru-RU" dirty="0"/>
              <a:t>И голод, и холод, и ужас —</a:t>
            </a:r>
            <a:br>
              <a:rPr lang="ru-RU" dirty="0"/>
            </a:br>
            <a:r>
              <a:rPr lang="ru-RU" dirty="0"/>
              <a:t>Всё им испытать довелось.</a:t>
            </a:r>
          </a:p>
          <a:p>
            <a:pPr fontAlgn="base"/>
            <a:r>
              <a:rPr lang="ru-RU" dirty="0"/>
              <a:t>Пусть мирно живут на планете,</a:t>
            </a:r>
            <a:br>
              <a:rPr lang="ru-RU" dirty="0"/>
            </a:br>
            <a:r>
              <a:rPr lang="ru-RU" dirty="0"/>
              <a:t>Пусть дети не знают войны,</a:t>
            </a:r>
            <a:br>
              <a:rPr lang="ru-RU" dirty="0"/>
            </a:br>
            <a:r>
              <a:rPr lang="ru-RU" dirty="0"/>
              <a:t>Пусть яркое солнышко светит!</a:t>
            </a:r>
            <a:br>
              <a:rPr lang="ru-RU" dirty="0"/>
            </a:br>
            <a:r>
              <a:rPr lang="ru-RU" dirty="0"/>
              <a:t>Мы дружной семьёй быть должны!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4766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/>
              <a:t>Никто не забыт</a:t>
            </a:r>
          </a:p>
          <a:p>
            <a:pPr fontAlgn="base"/>
            <a:r>
              <a:rPr lang="ru-RU" i="1" dirty="0"/>
              <a:t>А. </a:t>
            </a:r>
            <a:r>
              <a:rPr lang="ru-RU" i="1" dirty="0" err="1"/>
              <a:t>Шамарин</a:t>
            </a:r>
            <a:endParaRPr lang="ru-RU" dirty="0"/>
          </a:p>
          <a:p>
            <a:pPr fontAlgn="base"/>
            <a:r>
              <a:rPr lang="ru-RU" dirty="0"/>
              <a:t>«Никто не забыт и ничто не забыто» —</a:t>
            </a:r>
            <a:br>
              <a:rPr lang="ru-RU" dirty="0"/>
            </a:br>
            <a:r>
              <a:rPr lang="ru-RU" dirty="0"/>
              <a:t>Горящая надпись на глыбе гранита.</a:t>
            </a:r>
          </a:p>
          <a:p>
            <a:pPr fontAlgn="base"/>
            <a:r>
              <a:rPr lang="ru-RU" dirty="0"/>
              <a:t>Поблекшими листьями ветер играет</a:t>
            </a:r>
            <a:br>
              <a:rPr lang="ru-RU" dirty="0"/>
            </a:br>
            <a:r>
              <a:rPr lang="ru-RU" dirty="0"/>
              <a:t>И снегом холодным венки засыпает.</a:t>
            </a:r>
          </a:p>
          <a:p>
            <a:pPr fontAlgn="base"/>
            <a:r>
              <a:rPr lang="ru-RU" dirty="0"/>
              <a:t>Но, словно огонь, у подножья – гвоздика.</a:t>
            </a:r>
            <a:br>
              <a:rPr lang="ru-RU" dirty="0"/>
            </a:br>
            <a:r>
              <a:rPr lang="ru-RU" dirty="0"/>
              <a:t>Никто не забыт и ничто не забыто.</a:t>
            </a:r>
          </a:p>
        </p:txBody>
      </p:sp>
      <p:pic>
        <p:nvPicPr>
          <p:cNvPr id="6148" name="Picture 4" descr="https://popgun.ru/files/g/125/orig/24863982_232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548475"/>
            <a:ext cx="3535521" cy="235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vatars.mds.yandex.net/get-pdb/985790/94ba5f63-d775-4a16-9be8-44ae54f7951f/s6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119" y="2784995"/>
            <a:ext cx="2250497" cy="337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2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76470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/>
              <a:t>Нужен мир</a:t>
            </a:r>
          </a:p>
          <a:p>
            <a:pPr fontAlgn="base"/>
            <a:r>
              <a:rPr lang="ru-RU" dirty="0"/>
              <a:t>Мир и дружба всем нужны,</a:t>
            </a:r>
            <a:br>
              <a:rPr lang="ru-RU" dirty="0"/>
            </a:br>
            <a:r>
              <a:rPr lang="ru-RU" dirty="0"/>
              <a:t>Мир важней всего на свете,</a:t>
            </a:r>
            <a:br>
              <a:rPr lang="ru-RU" dirty="0"/>
            </a:br>
            <a:r>
              <a:rPr lang="ru-RU" dirty="0"/>
              <a:t>На земле, где нет войны,</a:t>
            </a:r>
            <a:br>
              <a:rPr lang="ru-RU" dirty="0"/>
            </a:br>
            <a:r>
              <a:rPr lang="ru-RU" dirty="0"/>
              <a:t>Ночью спят спокойно дети.</a:t>
            </a:r>
            <a:br>
              <a:rPr lang="ru-RU" dirty="0"/>
            </a:br>
            <a:r>
              <a:rPr lang="ru-RU" dirty="0"/>
              <a:t>Там, где пушки не гремят,</a:t>
            </a:r>
            <a:br>
              <a:rPr lang="ru-RU" dirty="0"/>
            </a:br>
            <a:r>
              <a:rPr lang="ru-RU" dirty="0"/>
              <a:t>В небе солнце ярко светит.</a:t>
            </a:r>
            <a:br>
              <a:rPr lang="ru-RU" dirty="0"/>
            </a:br>
            <a:r>
              <a:rPr lang="ru-RU" dirty="0"/>
              <a:t>Нужен мир для всех ребят.</a:t>
            </a:r>
            <a:br>
              <a:rPr lang="ru-RU" dirty="0"/>
            </a:br>
            <a:r>
              <a:rPr lang="ru-RU" dirty="0"/>
              <a:t>Нужен мир на всей планете!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34290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/>
              <a:t>Пусть будет мир!</a:t>
            </a:r>
          </a:p>
          <a:p>
            <a:pPr fontAlgn="base"/>
            <a:r>
              <a:rPr lang="ru-RU" dirty="0"/>
              <a:t>Пусть пулемёты не строчат,</a:t>
            </a:r>
            <a:br>
              <a:rPr lang="ru-RU" dirty="0"/>
            </a:br>
            <a:r>
              <a:rPr lang="ru-RU" dirty="0"/>
              <a:t>И пушки грозные молчат,</a:t>
            </a:r>
            <a:br>
              <a:rPr lang="ru-RU" dirty="0"/>
            </a:br>
            <a:r>
              <a:rPr lang="ru-RU" dirty="0"/>
              <a:t>Пусть в небе не клубится дым,</a:t>
            </a:r>
            <a:br>
              <a:rPr lang="ru-RU" dirty="0"/>
            </a:br>
            <a:r>
              <a:rPr lang="ru-RU" dirty="0"/>
              <a:t>Пусть небо будет голубым,</a:t>
            </a:r>
            <a:br>
              <a:rPr lang="ru-RU" dirty="0"/>
            </a:br>
            <a:r>
              <a:rPr lang="ru-RU" dirty="0"/>
              <a:t>Пусть бомбовозы по нему</a:t>
            </a:r>
            <a:br>
              <a:rPr lang="ru-RU" dirty="0"/>
            </a:br>
            <a:r>
              <a:rPr lang="ru-RU" dirty="0"/>
              <a:t>Не прилетают ни к кому,</a:t>
            </a:r>
            <a:br>
              <a:rPr lang="ru-RU" dirty="0"/>
            </a:br>
            <a:r>
              <a:rPr lang="ru-RU" dirty="0"/>
              <a:t>Не гибнут люди, города…</a:t>
            </a:r>
            <a:br>
              <a:rPr lang="ru-RU" dirty="0"/>
            </a:br>
            <a:r>
              <a:rPr lang="ru-RU" dirty="0"/>
              <a:t>Мир нужен на земле всегда!</a:t>
            </a:r>
          </a:p>
        </p:txBody>
      </p:sp>
      <p:pic>
        <p:nvPicPr>
          <p:cNvPr id="28674" name="Picture 2" descr="https://www.culture.ru/storage/images/de17fed64e83dd46e62a4fb4dc40a11c/d1a90affca24ee60fae7700ca865e92e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31" y="3642382"/>
            <a:ext cx="3432703" cy="24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s://avatars.mds.yandex.net/get-pdb/225396/1bc36c0f-ef5e-4df0-a061-859381cc1def/s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16632"/>
            <a:ext cx="2422499" cy="35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0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8367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Имя девичье носила</a:t>
            </a:r>
            <a:br>
              <a:rPr lang="ru-RU" b="1" dirty="0" smtClean="0"/>
            </a:br>
            <a:r>
              <a:rPr lang="ru-RU" b="1" dirty="0" smtClean="0"/>
              <a:t>И врага огнем косила,</a:t>
            </a:r>
            <a:br>
              <a:rPr lang="ru-RU" b="1" dirty="0" smtClean="0"/>
            </a:br>
            <a:r>
              <a:rPr lang="ru-RU" b="1" dirty="0" smtClean="0"/>
              <a:t>Вражьи замыслы </a:t>
            </a:r>
            <a:r>
              <a:rPr lang="ru-RU" b="1" dirty="0" err="1" smtClean="0"/>
              <a:t>поруша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Легендарная ....  (</a:t>
            </a:r>
            <a:r>
              <a:rPr lang="ru-RU" b="1" i="1" dirty="0" smtClean="0"/>
              <a:t>Катюша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32812" y="23488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Если расцвели тюльпаны,</a:t>
            </a:r>
            <a:br>
              <a:rPr lang="ru-RU" b="1" dirty="0" smtClean="0"/>
            </a:br>
            <a:r>
              <a:rPr lang="ru-RU" b="1" dirty="0" smtClean="0"/>
              <a:t>Значит скоро ветераны -</a:t>
            </a:r>
            <a:br>
              <a:rPr lang="ru-RU" b="1" dirty="0" smtClean="0"/>
            </a:br>
            <a:r>
              <a:rPr lang="ru-RU" b="1" dirty="0" smtClean="0"/>
              <a:t>Наши прадеды и деды</a:t>
            </a:r>
            <a:br>
              <a:rPr lang="ru-RU" b="1" dirty="0" smtClean="0"/>
            </a:br>
            <a:r>
              <a:rPr lang="ru-RU" b="1" dirty="0" smtClean="0"/>
              <a:t>Встретят праздник .... (</a:t>
            </a:r>
            <a:r>
              <a:rPr lang="ru-RU" b="1" i="1" dirty="0" smtClean="0"/>
              <a:t>День Победы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7520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Небо светом озарится.</a:t>
            </a:r>
            <a:br>
              <a:rPr lang="ru-RU" b="1" dirty="0" smtClean="0"/>
            </a:br>
            <a:r>
              <a:rPr lang="ru-RU" b="1" dirty="0" smtClean="0"/>
              <a:t>Загрохочет там и тут.</a:t>
            </a:r>
            <a:br>
              <a:rPr lang="ru-RU" b="1" dirty="0" smtClean="0"/>
            </a:br>
            <a:r>
              <a:rPr lang="ru-RU" b="1" dirty="0" smtClean="0"/>
              <a:t>И над нами заискрится</a:t>
            </a:r>
            <a:br>
              <a:rPr lang="ru-RU" b="1" dirty="0" smtClean="0"/>
            </a:br>
            <a:r>
              <a:rPr lang="ru-RU" b="1" dirty="0" smtClean="0"/>
              <a:t>Яркий, праздничный ....  (</a:t>
            </a:r>
            <a:r>
              <a:rPr lang="ru-RU" b="1" i="1" dirty="0" smtClean="0"/>
              <a:t>Салют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1026" name="Picture 2" descr="https://avatars.mds.yandex.net/get-pdb/1898150/df6744fb-ea3f-4f52-af0a-f658bc47676b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704" y="402167"/>
            <a:ext cx="3110226" cy="174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764939"/>
            <a:ext cx="2961212" cy="197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326" y="2350721"/>
            <a:ext cx="2688234" cy="201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814" y="153506"/>
            <a:ext cx="1777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Загадки</a:t>
            </a:r>
            <a:endParaRPr lang="ru-RU" sz="36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585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Он на фронте воевал.</a:t>
            </a:r>
            <a:br>
              <a:rPr lang="ru-RU" b="1" dirty="0" smtClean="0"/>
            </a:br>
            <a:r>
              <a:rPr lang="ru-RU" b="1" dirty="0" smtClean="0"/>
              <a:t>И давно седым уж стал.</a:t>
            </a:r>
            <a:br>
              <a:rPr lang="ru-RU" b="1" dirty="0" smtClean="0"/>
            </a:br>
            <a:r>
              <a:rPr lang="ru-RU" b="1" dirty="0" smtClean="0"/>
              <a:t>По-военному одет,</a:t>
            </a:r>
            <a:br>
              <a:rPr lang="ru-RU" b="1" dirty="0" smtClean="0"/>
            </a:br>
            <a:r>
              <a:rPr lang="ru-RU" b="1" dirty="0" smtClean="0"/>
              <a:t>Ветеран войны – мой ...  (</a:t>
            </a:r>
            <a:r>
              <a:rPr lang="ru-RU" b="1" i="1" dirty="0" smtClean="0"/>
              <a:t>дед или прадед</a:t>
            </a:r>
            <a:r>
              <a:rPr lang="ru-RU" b="1" dirty="0" smtClean="0"/>
              <a:t>).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2602024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Снова в бой машина мчится,</a:t>
            </a:r>
            <a:br>
              <a:rPr lang="ru-RU" b="1" dirty="0" smtClean="0"/>
            </a:br>
            <a:r>
              <a:rPr lang="ru-RU" b="1" dirty="0" smtClean="0"/>
              <a:t>Режут землю гусеницы,</a:t>
            </a:r>
            <a:br>
              <a:rPr lang="ru-RU" b="1" dirty="0" smtClean="0"/>
            </a:br>
            <a:r>
              <a:rPr lang="ru-RU" b="1" dirty="0" smtClean="0"/>
              <a:t>Та машина в поле чистом</a:t>
            </a:r>
            <a:br>
              <a:rPr lang="ru-RU" b="1" dirty="0" smtClean="0"/>
            </a:br>
            <a:r>
              <a:rPr lang="ru-RU" b="1" dirty="0" smtClean="0"/>
              <a:t>Управляется ... (</a:t>
            </a:r>
            <a:r>
              <a:rPr lang="ru-RU" b="1" i="1" dirty="0" smtClean="0"/>
              <a:t>танкистом</a:t>
            </a:r>
            <a:r>
              <a:rPr lang="ru-RU" b="1" dirty="0" smtClean="0"/>
              <a:t>).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7123" y="4509120"/>
            <a:ext cx="3563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Любой профессии военной</a:t>
            </a:r>
            <a:br>
              <a:rPr lang="ru-RU" b="1" dirty="0" smtClean="0"/>
            </a:br>
            <a:r>
              <a:rPr lang="ru-RU" b="1" dirty="0" smtClean="0"/>
              <a:t>Учиться надо непременно,</a:t>
            </a:r>
            <a:br>
              <a:rPr lang="ru-RU" b="1" dirty="0" smtClean="0"/>
            </a:br>
            <a:r>
              <a:rPr lang="ru-RU" b="1" dirty="0" smtClean="0"/>
              <a:t>Чтоб быть опорой для страны,</a:t>
            </a:r>
            <a:br>
              <a:rPr lang="ru-RU" b="1" dirty="0" smtClean="0"/>
            </a:br>
            <a:r>
              <a:rPr lang="ru-RU" b="1" dirty="0" smtClean="0"/>
              <a:t>Чтоб в мире не было ... (</a:t>
            </a:r>
            <a:r>
              <a:rPr lang="ru-RU" b="1" i="1" dirty="0" smtClean="0"/>
              <a:t>войны</a:t>
            </a:r>
            <a:r>
              <a:rPr lang="ru-RU" b="1" dirty="0" smtClean="0"/>
              <a:t>).</a:t>
            </a:r>
            <a:endParaRPr lang="ru-RU" b="1" dirty="0"/>
          </a:p>
        </p:txBody>
      </p:sp>
      <p:pic>
        <p:nvPicPr>
          <p:cNvPr id="2050" name="Picture 2" descr="https://www.culture.ru/storage/images/2c8b2828a1f29786d629eca20e54845a/eff10a7db0eb6a8da72e16d8cd14dc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904" y="404664"/>
            <a:ext cx="2669584" cy="177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pdb/1817388/cc7ee7d1-ae20-4f9a-9693-bb4ee29b8494/s1200?webp=fal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431825"/>
            <a:ext cx="2933114" cy="154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zen_doc/1888335/pub_5d0a9f9cf56fb600afe244b5_5d0aa06d95065500b1713f8f/scale_12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904" y="4224310"/>
            <a:ext cx="2831915" cy="176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56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889" y="620687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Самолёт стоит на взлёте,</a:t>
            </a:r>
            <a:br>
              <a:rPr lang="ru-RU" b="1" dirty="0" smtClean="0"/>
            </a:br>
            <a:r>
              <a:rPr lang="ru-RU" b="1" dirty="0" smtClean="0"/>
              <a:t>Он готов уж быть в полёте.</a:t>
            </a:r>
            <a:br>
              <a:rPr lang="ru-RU" b="1" dirty="0" smtClean="0"/>
            </a:br>
            <a:r>
              <a:rPr lang="ru-RU" b="1" dirty="0" smtClean="0"/>
              <a:t>Ждет заветный тот приказ,</a:t>
            </a:r>
            <a:br>
              <a:rPr lang="ru-RU" b="1" dirty="0" smtClean="0"/>
            </a:br>
            <a:r>
              <a:rPr lang="ru-RU" b="1" dirty="0" smtClean="0"/>
              <a:t>Защищать, чтоб с неба вас!  (</a:t>
            </a:r>
            <a:r>
              <a:rPr lang="ru-RU" b="1" i="1" dirty="0" smtClean="0"/>
              <a:t>Лётчик или пилот)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060848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Брат сказал: «Не торопись!</a:t>
            </a:r>
            <a:br>
              <a:rPr lang="ru-RU" b="1" dirty="0" smtClean="0"/>
            </a:br>
            <a:r>
              <a:rPr lang="ru-RU" b="1" dirty="0" smtClean="0"/>
              <a:t>Лучше в школе ты учись!</a:t>
            </a:r>
            <a:br>
              <a:rPr lang="ru-RU" b="1" dirty="0" smtClean="0"/>
            </a:br>
            <a:r>
              <a:rPr lang="ru-RU" b="1" dirty="0" smtClean="0"/>
              <a:t>Будешь ты отличником —</a:t>
            </a:r>
            <a:br>
              <a:rPr lang="ru-RU" b="1" dirty="0" smtClean="0"/>
            </a:br>
            <a:r>
              <a:rPr lang="ru-RU" b="1" dirty="0" smtClean="0"/>
              <a:t>Станешь ... (</a:t>
            </a:r>
            <a:r>
              <a:rPr lang="ru-RU" b="1" i="1" dirty="0" smtClean="0"/>
              <a:t>пограничником</a:t>
            </a:r>
            <a:r>
              <a:rPr lang="ru-RU" b="1" dirty="0" smtClean="0"/>
              <a:t>).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87587" y="3361479"/>
            <a:ext cx="3060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Задаю я вам вопрос.</a:t>
            </a:r>
            <a:br>
              <a:rPr lang="ru-RU" b="1" dirty="0" smtClean="0"/>
            </a:br>
            <a:r>
              <a:rPr lang="ru-RU" b="1" dirty="0" smtClean="0"/>
              <a:t>Что же носит наш матрос?</a:t>
            </a:r>
            <a:br>
              <a:rPr lang="ru-RU" b="1" dirty="0" smtClean="0"/>
            </a:br>
            <a:r>
              <a:rPr lang="ru-RU" b="1" dirty="0" smtClean="0"/>
              <a:t>Полосатая рубашка</a:t>
            </a:r>
            <a:br>
              <a:rPr lang="ru-RU" b="1" dirty="0" smtClean="0"/>
            </a:br>
            <a:r>
              <a:rPr lang="ru-RU" b="1" dirty="0" smtClean="0"/>
              <a:t>Называется ... (</a:t>
            </a:r>
            <a:r>
              <a:rPr lang="ru-RU" b="1" i="1" dirty="0" smtClean="0"/>
              <a:t>тельняшка</a:t>
            </a:r>
            <a:r>
              <a:rPr lang="ru-RU" b="1" dirty="0" smtClean="0"/>
              <a:t>).</a:t>
            </a:r>
            <a:endParaRPr lang="ru-RU" b="1" dirty="0"/>
          </a:p>
        </p:txBody>
      </p:sp>
      <p:pic>
        <p:nvPicPr>
          <p:cNvPr id="4098" name="Picture 2" descr="https://pbs.twimg.com/media/DYl6P_oX4AAh82J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83298"/>
            <a:ext cx="2591443" cy="21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68.userapi.com/c837231/v837231816/28afa/6yCRPBg3EK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292" y="3360385"/>
            <a:ext cx="2471810" cy="329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static.fkids.ru/photo/2011/12/5994/Marina-Tepljakova122069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39" b="100000" l="3349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1" y="2348880"/>
            <a:ext cx="1988799" cy="290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94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588707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Когда пошли мы на парад,</a:t>
            </a:r>
            <a:br>
              <a:rPr lang="ru-RU" b="1" dirty="0" smtClean="0"/>
            </a:br>
            <a:r>
              <a:rPr lang="ru-RU" b="1" dirty="0" smtClean="0"/>
              <a:t>Его в руке нёс старший брат.</a:t>
            </a:r>
            <a:br>
              <a:rPr lang="ru-RU" b="1" dirty="0" smtClean="0"/>
            </a:br>
            <a:r>
              <a:rPr lang="ru-RU" b="1" dirty="0" smtClean="0"/>
              <a:t>Нам без него нельзя никак,</a:t>
            </a:r>
            <a:br>
              <a:rPr lang="ru-RU" b="1" dirty="0" smtClean="0"/>
            </a:br>
            <a:r>
              <a:rPr lang="ru-RU" b="1" dirty="0" smtClean="0"/>
              <a:t>Ведь это наш Российский ... (</a:t>
            </a:r>
            <a:r>
              <a:rPr lang="ru-RU" b="1" i="1" dirty="0" smtClean="0"/>
              <a:t>флаг)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5689" y="476672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Из ограды ствол торчит,</a:t>
            </a:r>
            <a:br>
              <a:rPr lang="ru-RU" b="1" dirty="0" smtClean="0"/>
            </a:br>
            <a:r>
              <a:rPr lang="ru-RU" b="1" dirty="0" smtClean="0"/>
              <a:t>Беспощадно он строчит.</a:t>
            </a:r>
            <a:br>
              <a:rPr lang="ru-RU" b="1" dirty="0" smtClean="0"/>
            </a:br>
            <a:r>
              <a:rPr lang="ru-RU" b="1" dirty="0" smtClean="0"/>
              <a:t>Кто догадлив, тот поймет</a:t>
            </a:r>
            <a:br>
              <a:rPr lang="ru-RU" b="1" dirty="0" smtClean="0"/>
            </a:br>
            <a:r>
              <a:rPr lang="ru-RU" b="1" dirty="0" smtClean="0"/>
              <a:t>То, что это ...(</a:t>
            </a:r>
            <a:r>
              <a:rPr lang="ru-RU" b="1" i="1" dirty="0" smtClean="0"/>
              <a:t>пулемёт</a:t>
            </a:r>
            <a:r>
              <a:rPr lang="ru-RU" b="1" dirty="0" smtClean="0"/>
              <a:t>).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2564904"/>
            <a:ext cx="3347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Хоть зовут меня ручная,</a:t>
            </a:r>
            <a:br>
              <a:rPr lang="ru-RU" b="1" dirty="0" smtClean="0"/>
            </a:br>
            <a:r>
              <a:rPr lang="ru-RU" b="1" dirty="0" smtClean="0"/>
              <a:t>Но характер колкий.</a:t>
            </a:r>
            <a:br>
              <a:rPr lang="ru-RU" b="1" dirty="0" smtClean="0"/>
            </a:br>
            <a:r>
              <a:rPr lang="ru-RU" b="1" dirty="0" smtClean="0"/>
              <a:t>Будет помнить навсегда,</a:t>
            </a:r>
            <a:br>
              <a:rPr lang="ru-RU" b="1" dirty="0" smtClean="0"/>
            </a:br>
            <a:r>
              <a:rPr lang="ru-RU" b="1" dirty="0" smtClean="0"/>
              <a:t>Враг мои осколки.  (</a:t>
            </a:r>
            <a:r>
              <a:rPr lang="ru-RU" b="1" i="1" dirty="0" smtClean="0"/>
              <a:t>Граната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5122" name="Picture 2" descr="https://www.photogorky.ru/photos/9424a45d06fb928602553f062feaebf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7" y="188640"/>
            <a:ext cx="2808312" cy="187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154" y="2276872"/>
            <a:ext cx="2797955" cy="199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avatars.mds.yandex.net/get-pdb/1881806/ea0ff3d7-307e-4ece-b11f-ff0ec3eeff20/s1200?webp=fals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5805" y1="25098" x2="15805" y2="30196"/>
                        <a14:foregroundMark x1="18391" y1="23137" x2="4310" y2="98039"/>
                        <a14:foregroundMark x1="23276" y1="33333" x2="83621" y2="18431"/>
                        <a14:foregroundMark x1="62644" y1="20392" x2="89080" y2="9804"/>
                        <a14:foregroundMark x1="83908" y1="12549" x2="87931" y2="10980"/>
                        <a14:foregroundMark x1="68966" y1="15294" x2="89655" y2="9020"/>
                        <a14:foregroundMark x1="91379" y1="12549" x2="93103" y2="28627"/>
                        <a14:foregroundMark x1="92241" y1="7843" x2="91954" y2="14118"/>
                        <a14:foregroundMark x1="80747" y1="9804" x2="91954" y2="7843"/>
                        <a14:foregroundMark x1="78448" y1="10980" x2="75862" y2="10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949" y="3974336"/>
            <a:ext cx="3312368" cy="24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59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/>
              <a:t>День Победы</a:t>
            </a:r>
          </a:p>
          <a:p>
            <a:pPr fontAlgn="base"/>
            <a:r>
              <a:rPr lang="ru-RU" i="1" dirty="0"/>
              <a:t>Т. Белозеров</a:t>
            </a:r>
            <a:endParaRPr lang="ru-RU" dirty="0"/>
          </a:p>
          <a:p>
            <a:pPr fontAlgn="base"/>
            <a:r>
              <a:rPr lang="ru-RU" dirty="0"/>
              <a:t>Майский праздник —</a:t>
            </a:r>
            <a:br>
              <a:rPr lang="ru-RU" dirty="0"/>
            </a:br>
            <a:r>
              <a:rPr lang="ru-RU" dirty="0"/>
              <a:t>День Победы</a:t>
            </a:r>
            <a:br>
              <a:rPr lang="ru-RU" dirty="0"/>
            </a:br>
            <a:r>
              <a:rPr lang="ru-RU" dirty="0"/>
              <a:t>Отмечает вся страна.</a:t>
            </a:r>
            <a:br>
              <a:rPr lang="ru-RU" dirty="0"/>
            </a:br>
            <a:r>
              <a:rPr lang="ru-RU" dirty="0"/>
              <a:t>Надевают наши деды</a:t>
            </a:r>
            <a:br>
              <a:rPr lang="ru-RU" dirty="0"/>
            </a:br>
            <a:r>
              <a:rPr lang="ru-RU" dirty="0"/>
              <a:t>Боевые ордена.</a:t>
            </a:r>
          </a:p>
          <a:p>
            <a:pPr fontAlgn="base"/>
            <a:r>
              <a:rPr lang="ru-RU" dirty="0"/>
              <a:t>Их с утра зовёт дорога</a:t>
            </a:r>
            <a:br>
              <a:rPr lang="ru-RU" dirty="0"/>
            </a:br>
            <a:r>
              <a:rPr lang="ru-RU" dirty="0"/>
              <a:t>На торжественный парад.</a:t>
            </a:r>
            <a:br>
              <a:rPr lang="ru-RU" dirty="0"/>
            </a:br>
            <a:r>
              <a:rPr lang="ru-RU" dirty="0"/>
              <a:t>И задумчиво с порога</a:t>
            </a:r>
            <a:br>
              <a:rPr lang="ru-RU" dirty="0"/>
            </a:br>
            <a:r>
              <a:rPr lang="ru-RU" dirty="0"/>
              <a:t>Вслед им бабушки глядят.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366851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/>
              <a:t>Что за праздник?</a:t>
            </a:r>
          </a:p>
          <a:p>
            <a:pPr fontAlgn="base"/>
            <a:r>
              <a:rPr lang="ru-RU" i="1" dirty="0"/>
              <a:t>Н. Иванова</a:t>
            </a:r>
            <a:endParaRPr lang="ru-RU" dirty="0"/>
          </a:p>
          <a:p>
            <a:pPr fontAlgn="base"/>
            <a:r>
              <a:rPr lang="ru-RU" dirty="0"/>
              <a:t>В небе праздничный салют,</a:t>
            </a:r>
            <a:br>
              <a:rPr lang="ru-RU" dirty="0"/>
            </a:br>
            <a:r>
              <a:rPr lang="ru-RU" dirty="0"/>
              <a:t>Фейерверки там и тут.</a:t>
            </a:r>
            <a:br>
              <a:rPr lang="ru-RU" dirty="0"/>
            </a:br>
            <a:r>
              <a:rPr lang="ru-RU" dirty="0"/>
              <a:t>Поздравляет вся страна</a:t>
            </a:r>
            <a:br>
              <a:rPr lang="ru-RU" dirty="0"/>
            </a:br>
            <a:r>
              <a:rPr lang="ru-RU" dirty="0"/>
              <a:t>Славных ветеранов.</a:t>
            </a:r>
          </a:p>
          <a:p>
            <a:pPr fontAlgn="base"/>
            <a:r>
              <a:rPr lang="ru-RU" dirty="0"/>
              <a:t>А цветущая весна</a:t>
            </a:r>
            <a:br>
              <a:rPr lang="ru-RU" dirty="0"/>
            </a:br>
            <a:r>
              <a:rPr lang="ru-RU" dirty="0"/>
              <a:t>Дарит им тюльпаны,</a:t>
            </a:r>
            <a:br>
              <a:rPr lang="ru-RU" dirty="0"/>
            </a:br>
            <a:r>
              <a:rPr lang="ru-RU" dirty="0"/>
              <a:t>Дарит белую сирень.</a:t>
            </a:r>
            <a:br>
              <a:rPr lang="ru-RU" dirty="0"/>
            </a:br>
            <a:r>
              <a:rPr lang="ru-RU" dirty="0"/>
              <a:t>Что за славный майский день?</a:t>
            </a:r>
          </a:p>
        </p:txBody>
      </p:sp>
      <p:pic>
        <p:nvPicPr>
          <p:cNvPr id="19458" name="Picture 2" descr="http://www.rewizor.ru/files/148687jkc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5535" y="1062"/>
            <a:ext cx="3780674" cy="368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76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День, когда горит звезда</a:t>
            </a:r>
            <a:br>
              <a:rPr lang="ru-RU" b="1" dirty="0" smtClean="0"/>
            </a:br>
            <a:r>
              <a:rPr lang="ru-RU" b="1" dirty="0" smtClean="0"/>
              <a:t>На фуражке деда,</a:t>
            </a:r>
            <a:br>
              <a:rPr lang="ru-RU" b="1" dirty="0" smtClean="0"/>
            </a:br>
            <a:r>
              <a:rPr lang="ru-RU" b="1" dirty="0" smtClean="0"/>
              <a:t>И дрожит в глазах слеза –</a:t>
            </a:r>
          </a:p>
          <a:p>
            <a:r>
              <a:rPr lang="ru-RU" b="1" dirty="0"/>
              <a:t> </a:t>
            </a:r>
            <a:r>
              <a:rPr lang="ru-RU" b="1" dirty="0" smtClean="0"/>
              <a:t>Это … (</a:t>
            </a:r>
            <a:r>
              <a:rPr lang="ru-RU" b="1" i="1" dirty="0" smtClean="0"/>
              <a:t>День Победы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32299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Встану я сегодня рано,</a:t>
            </a:r>
            <a:br>
              <a:rPr lang="ru-RU" b="1" dirty="0" smtClean="0"/>
            </a:br>
            <a:r>
              <a:rPr lang="ru-RU" b="1" dirty="0" smtClean="0"/>
              <a:t>Буду очень-очень рад,</a:t>
            </a:r>
            <a:br>
              <a:rPr lang="ru-RU" b="1" dirty="0" smtClean="0"/>
            </a:br>
            <a:r>
              <a:rPr lang="ru-RU" b="1" dirty="0" smtClean="0"/>
              <a:t>Ведь меня сегодня мама</a:t>
            </a:r>
            <a:br>
              <a:rPr lang="ru-RU" b="1" dirty="0" smtClean="0"/>
            </a:br>
            <a:r>
              <a:rPr lang="ru-RU" b="1" dirty="0" smtClean="0"/>
              <a:t>Поведет на наш ...  (</a:t>
            </a:r>
            <a:r>
              <a:rPr lang="ru-RU" b="1" i="1" dirty="0" smtClean="0"/>
              <a:t>парад</a:t>
            </a:r>
            <a:r>
              <a:rPr lang="ru-RU" b="1" dirty="0" smtClean="0"/>
              <a:t>).</a:t>
            </a:r>
            <a:endParaRPr lang="ru-RU" b="1" dirty="0"/>
          </a:p>
        </p:txBody>
      </p:sp>
      <p:pic>
        <p:nvPicPr>
          <p:cNvPr id="13314" name="Picture 2" descr="https://detskij-ostrovok.ru/templates/DetskijOstrovok/dleimages/spoiler-min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1275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4221088"/>
            <a:ext cx="480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cs typeface="Arial" charset="0"/>
              </a:rPr>
              <a:t>Все войска сейчас построились,</a:t>
            </a:r>
            <a:br>
              <a:rPr lang="ru-RU" b="1" dirty="0">
                <a:solidFill>
                  <a:prstClr val="black"/>
                </a:solidFill>
                <a:cs typeface="Arial" charset="0"/>
              </a:rPr>
            </a:br>
            <a:r>
              <a:rPr lang="ru-RU" b="1" dirty="0">
                <a:solidFill>
                  <a:prstClr val="black"/>
                </a:solidFill>
                <a:cs typeface="Arial" charset="0"/>
              </a:rPr>
              <a:t>Танки, резвые как лошади,</a:t>
            </a:r>
            <a:br>
              <a:rPr lang="ru-RU" b="1" dirty="0">
                <a:solidFill>
                  <a:prstClr val="black"/>
                </a:solidFill>
                <a:cs typeface="Arial" charset="0"/>
              </a:rPr>
            </a:br>
            <a:r>
              <a:rPr lang="ru-RU" b="1" dirty="0">
                <a:solidFill>
                  <a:prstClr val="black"/>
                </a:solidFill>
                <a:cs typeface="Arial" charset="0"/>
              </a:rPr>
              <a:t>Самолеты подготовились,</a:t>
            </a:r>
            <a:br>
              <a:rPr lang="ru-RU" b="1" dirty="0">
                <a:solidFill>
                  <a:prstClr val="black"/>
                </a:solidFill>
                <a:cs typeface="Arial" charset="0"/>
              </a:rPr>
            </a:br>
            <a:r>
              <a:rPr lang="ru-RU" b="1" dirty="0">
                <a:solidFill>
                  <a:prstClr val="black"/>
                </a:solidFill>
                <a:cs typeface="Arial" charset="0"/>
              </a:rPr>
              <a:t>Ведь парад </a:t>
            </a:r>
            <a:r>
              <a:rPr lang="ru-RU" b="1" dirty="0" smtClean="0">
                <a:solidFill>
                  <a:prstClr val="black"/>
                </a:solidFill>
                <a:cs typeface="Arial" charset="0"/>
              </a:rPr>
              <a:t>....  (</a:t>
            </a:r>
            <a:r>
              <a:rPr lang="ru-RU" b="1" i="1" dirty="0">
                <a:solidFill>
                  <a:prstClr val="black"/>
                </a:solidFill>
                <a:cs typeface="Arial" charset="0"/>
              </a:rPr>
              <a:t>н</a:t>
            </a:r>
            <a:r>
              <a:rPr lang="ru-RU" b="1" i="1" dirty="0" smtClean="0">
                <a:solidFill>
                  <a:prstClr val="black"/>
                </a:solidFill>
                <a:cs typeface="Arial" charset="0"/>
              </a:rPr>
              <a:t>а </a:t>
            </a:r>
            <a:r>
              <a:rPr lang="ru-RU" b="1" i="1" dirty="0">
                <a:solidFill>
                  <a:prstClr val="black"/>
                </a:solidFill>
                <a:cs typeface="Arial" charset="0"/>
              </a:rPr>
              <a:t>Красной площади!)</a:t>
            </a:r>
          </a:p>
        </p:txBody>
      </p:sp>
      <p:pic>
        <p:nvPicPr>
          <p:cNvPr id="3074" name="Picture 2" descr="https://storage.myseldon.com/news_pict_FD/FD2427C7AC3CC7F9B797BE5E3E3B64B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830" y="317185"/>
            <a:ext cx="2595332" cy="194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newstracker.ru/attachments/76267b7b3d13f26cb93049422668da5c5d613061/store/crop_and_fill/0/0/6000/4000/700/393/95/46e2800e4f663f0ea7580e13a1793b7e3b9fb01285a710877bb68c168c6f/DSC_41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7118" y="2484951"/>
            <a:ext cx="2777170" cy="185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g-fotki.yandex.ru/get/4404/yes06.224/0_63c25_9f26f4d5_XXL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4700532"/>
            <a:ext cx="3384376" cy="215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88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157" y="3456872"/>
            <a:ext cx="3591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Праздник боли и восторга,</a:t>
            </a:r>
            <a:br>
              <a:rPr lang="ru-RU" b="1" dirty="0" smtClean="0"/>
            </a:br>
            <a:r>
              <a:rPr lang="ru-RU" b="1" dirty="0" smtClean="0"/>
              <a:t>Песен, что не раз уж спеты,</a:t>
            </a:r>
            <a:br>
              <a:rPr lang="ru-RU" b="1" dirty="0" smtClean="0"/>
            </a:br>
            <a:r>
              <a:rPr lang="ru-RU" b="1" dirty="0" smtClean="0"/>
              <a:t>Праздник воли, праздник долга,</a:t>
            </a:r>
            <a:br>
              <a:rPr lang="ru-RU" b="1" dirty="0" smtClean="0"/>
            </a:br>
            <a:r>
              <a:rPr lang="ru-RU" b="1" dirty="0" smtClean="0"/>
              <a:t>Это, праздник .... </a:t>
            </a:r>
            <a:r>
              <a:rPr lang="ru-RU" b="1" dirty="0" smtClean="0"/>
              <a:t> (</a:t>
            </a:r>
            <a:r>
              <a:rPr lang="ru-RU" b="1" i="1" dirty="0" smtClean="0"/>
              <a:t>День Победы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184666"/>
            <a:ext cx="261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14338" name="Picture 2" descr="https://detskij-ostrovok.ru/templates/DetskijOstrovok/dleimages/spoiler-min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1275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3400" y="412750"/>
            <a:ext cx="3591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cs typeface="Arial" charset="0"/>
              </a:rPr>
              <a:t>Все он в один миг решает,</a:t>
            </a:r>
            <a:br>
              <a:rPr lang="ru-RU" b="1" dirty="0">
                <a:solidFill>
                  <a:prstClr val="black"/>
                </a:solidFill>
                <a:cs typeface="Arial" charset="0"/>
              </a:rPr>
            </a:br>
            <a:r>
              <a:rPr lang="ru-RU" b="1" dirty="0">
                <a:solidFill>
                  <a:prstClr val="black"/>
                </a:solidFill>
                <a:cs typeface="Arial" charset="0"/>
              </a:rPr>
              <a:t>Великий подвиг он совершает,</a:t>
            </a:r>
            <a:br>
              <a:rPr lang="ru-RU" b="1" dirty="0">
                <a:solidFill>
                  <a:prstClr val="black"/>
                </a:solidFill>
                <a:cs typeface="Arial" charset="0"/>
              </a:rPr>
            </a:br>
            <a:r>
              <a:rPr lang="ru-RU" b="1" dirty="0">
                <a:solidFill>
                  <a:prstClr val="black"/>
                </a:solidFill>
                <a:cs typeface="Arial" charset="0"/>
              </a:rPr>
              <a:t>Он за честь стоит горой.</a:t>
            </a:r>
            <a:br>
              <a:rPr lang="ru-RU" b="1" dirty="0">
                <a:solidFill>
                  <a:prstClr val="black"/>
                </a:solidFill>
                <a:cs typeface="Arial" charset="0"/>
              </a:rPr>
            </a:br>
            <a:r>
              <a:rPr lang="ru-RU" b="1" dirty="0">
                <a:solidFill>
                  <a:prstClr val="black"/>
                </a:solidFill>
                <a:cs typeface="Arial" charset="0"/>
              </a:rPr>
              <a:t>Кто он? </a:t>
            </a:r>
            <a:r>
              <a:rPr lang="ru-RU" b="1" dirty="0" smtClean="0">
                <a:solidFill>
                  <a:prstClr val="black"/>
                </a:solidFill>
                <a:cs typeface="Arial" charset="0"/>
              </a:rPr>
              <a:t>Правильно. (</a:t>
            </a:r>
            <a:r>
              <a:rPr lang="ru-RU" b="1" i="1" dirty="0" smtClean="0">
                <a:solidFill>
                  <a:prstClr val="black"/>
                </a:solidFill>
                <a:cs typeface="Arial" charset="0"/>
              </a:rPr>
              <a:t>Герой</a:t>
            </a:r>
            <a:r>
              <a:rPr lang="ru-RU" b="1" dirty="0" smtClean="0">
                <a:solidFill>
                  <a:prstClr val="black"/>
                </a:solidFill>
                <a:cs typeface="Arial" charset="0"/>
              </a:rPr>
              <a:t>)</a:t>
            </a:r>
            <a:endParaRPr lang="ru-RU" b="1" dirty="0"/>
          </a:p>
        </p:txBody>
      </p:sp>
      <p:pic>
        <p:nvPicPr>
          <p:cNvPr id="1026" name="Picture 2" descr="https://yt3.ggpht.com/a/AATXAJz-_U2aolZzVO-OKdjuniwvswOIiPVWHhKGNw=s900-c-k-c0xffffffff-no-rj-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7297" y="54866"/>
            <a:ext cx="3116425" cy="31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2.bp.blogspot.com/-UrgRcMHS7k4/XOGQAxQ7U4I/AAAAAAABJI8/q7psrH2zs30ET2Eg9zAYUkYY3bAd70N1QCLcBGAs/s1600/365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008" y="3434560"/>
            <a:ext cx="4841992" cy="342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8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1169" y="323817"/>
            <a:ext cx="7555248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cs typeface="Arial" charset="0"/>
              </a:rPr>
              <a:t>Пословицы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cs typeface="Arial" charset="0"/>
              </a:rPr>
              <a:t> и поговорки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ru-RU" sz="2400" b="1" dirty="0" smtClean="0">
                <a:cs typeface="Arial" charset="0"/>
              </a:rPr>
              <a:t>Гд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е отвага, там и победа.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Когда робость приходит, победа уходит.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Кто хорошо бьётся, тому победа и достаётся.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Победа – не снег, сама на голову не падает.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Победа в воздухе не бьётся, победа руками достаётся.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Победа впереди – трус позади.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Смелое начало – та же победа.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Смелому победа идёт навстречу.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Смелый приступ – половина победы.</a:t>
            </a:r>
            <a:r>
              <a:rPr lang="ru-RU" sz="2400" b="1" dirty="0" smtClean="0">
                <a:cs typeface="Arial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cs typeface="Arial" charset="0"/>
              </a:rPr>
              <a:t>Стойкость – слава, победа – счастье.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cs typeface="Arial" charset="0"/>
              </a:rPr>
              <a:t>Терпенье и победа – два старинных друга.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cs typeface="Arial" charset="0"/>
              </a:rPr>
              <a:t>Храбрость – сестра победы.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856678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cs typeface="Arial" charset="0"/>
              </a:rPr>
              <a:t>Чем </a:t>
            </a:r>
            <a:r>
              <a:rPr lang="ru-RU" sz="2400" b="1" dirty="0">
                <a:cs typeface="Arial" charset="0"/>
              </a:rPr>
              <a:t>сильнее отпор, тем славнее победа.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cs typeface="Arial" charset="0"/>
              </a:rPr>
              <a:t>Чья храбрость – того и победа.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cs typeface="Arial" charset="0"/>
              </a:rPr>
              <a:t>Где власть народа, там победа и свобода.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cs typeface="Arial" charset="0"/>
              </a:rPr>
              <a:t>Победа крылата: упустишь момент, её и нет.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cs typeface="Arial" charset="0"/>
              </a:rPr>
              <a:t>Нам победа, как воздух, нужна.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cs typeface="Arial" charset="0"/>
              </a:rPr>
              <a:t>Победа не приходит от лежания.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cs typeface="Arial" charset="0"/>
              </a:rPr>
              <a:t>У победы нет середины.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cs typeface="Arial" charset="0"/>
              </a:rPr>
              <a:t>Победа </a:t>
            </a:r>
            <a:r>
              <a:rPr lang="ru-RU" sz="2400" b="1" dirty="0">
                <a:cs typeface="Arial" charset="0"/>
              </a:rPr>
              <a:t>– успех в битве, войне при полном поражении противника.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cs typeface="Arial" charset="0"/>
              </a:rPr>
              <a:t>Победителей не судят</a:t>
            </a:r>
            <a:r>
              <a:rPr lang="ru-RU" sz="2400" b="1" dirty="0" smtClean="0">
                <a:cs typeface="Arial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cs typeface="Arial" charset="0"/>
              </a:rPr>
              <a:t>Больше пота на ученье, меньше крови на войне.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cs typeface="Arial" charset="0"/>
              </a:rPr>
              <a:t>Воин воюет, а жена горюет.</a:t>
            </a:r>
          </a:p>
        </p:txBody>
      </p:sp>
    </p:spTree>
    <p:extLst>
      <p:ext uri="{BB962C8B-B14F-4D97-AF65-F5344CB8AC3E}">
        <p14:creationId xmlns:p14="http://schemas.microsoft.com/office/powerpoint/2010/main" val="19336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80648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cs typeface="Arial" charset="0"/>
              </a:rPr>
              <a:t>Военная присяга - нерушимый закон.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cs typeface="Arial" charset="0"/>
              </a:rPr>
              <a:t>Во время войны и стены имеют уши.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cs typeface="Arial" charset="0"/>
              </a:rPr>
              <a:t>Один в поле не воин.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cs typeface="Arial" charset="0"/>
              </a:rPr>
              <a:t>И я бы шел на войну, да жаль покинуть жену.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cs typeface="Arial" charset="0"/>
              </a:rPr>
              <a:t>Жизнь дана на смелые дела.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cs typeface="Arial" charset="0"/>
              </a:rPr>
              <a:t>Заповедь военного дела: двигайся скрытно и умело.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cs typeface="Arial" charset="0"/>
              </a:rPr>
              <a:t>Для смелого солдата и рукавица - граната.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cs typeface="Arial" charset="0"/>
              </a:rPr>
              <a:t>Для шпиона сущий клад, кто болтлив и простоват.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cs typeface="Arial" charset="0"/>
              </a:rPr>
              <a:t>Друг друга поддерживать - победу одерживать.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cs typeface="Arial" charset="0"/>
              </a:rPr>
              <a:t>Если по-русски скроен - и один в поле воин.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cs typeface="Arial" charset="0"/>
              </a:rPr>
              <a:t>Жизнь на коленях позорнее смерти.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cs typeface="Arial" charset="0"/>
              </a:rPr>
              <a:t>Закон бойца - стойкость до конца.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cs typeface="Arial" charset="0"/>
              </a:rPr>
              <a:t>За край родной иди бесстрашно в бой.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5576" y="260648"/>
            <a:ext cx="7831439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cs typeface="Arial" charset="0"/>
              </a:rPr>
              <a:t>Береги командира в бою, защищай, как жизнь свою.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cs typeface="Arial" charset="0"/>
              </a:rPr>
              <a:t>Бояться смерти - так и победителем не быть.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cs typeface="Arial" charset="0"/>
              </a:rPr>
              <a:t>Бой красен мужеством.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cs typeface="Arial" charset="0"/>
              </a:rPr>
              <a:t>Бой отвагу любит. Бой требует уменья.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В крепкой спайке фронта и тыла - непобедимая сила.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В наступлении храбрость помножь на умение.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Всюду примером служи, честью и славой полка дорожи.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Всякая пуля грозит, да не всякая разит.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Где отвага, там и счастье.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Где смелость, там победа.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Герой не многих знает, а имя его вся страна повторяет.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Граната мала, да бойцу мила.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Дал присягу - назад ни шагу.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cs typeface="Arial" charset="0"/>
              </a:rPr>
              <a:t>Зорки и бдительны Родины хранители.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cs typeface="Arial" charset="0"/>
              </a:rPr>
              <a:t>Знамя части - святыня.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916832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https://infourok.ru/zagadki-na-temu-den-pobedy-4271950.html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93031" y="1535811"/>
            <a:ext cx="5666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https://detskij-ostrovok.ru/zagadki/56-9-maya.html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420887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https://nsportal.ru/detskiy-sad/materialy-dlya-roditeley/2015/10/14/kartoteka-poslovitsy-pogovorki-zagadki-o-voyne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93031" y="3212976"/>
            <a:ext cx="4241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https://34rev.tvoysadik.ru/?section_id=265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396007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Используемые источники: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55097" y="3793235"/>
            <a:ext cx="4167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https://yandex.ru/search/?text=</a:t>
            </a:r>
            <a:r>
              <a:rPr lang="ru-RU" dirty="0"/>
              <a:t>картинки </a:t>
            </a:r>
          </a:p>
        </p:txBody>
      </p:sp>
    </p:spTree>
    <p:extLst>
      <p:ext uri="{BB962C8B-B14F-4D97-AF65-F5344CB8AC3E}">
        <p14:creationId xmlns:p14="http://schemas.microsoft.com/office/powerpoint/2010/main" val="21330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1402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/>
              <a:t>Что такое День Победы</a:t>
            </a:r>
          </a:p>
          <a:p>
            <a:pPr fontAlgn="base"/>
            <a:r>
              <a:rPr lang="ru-RU" i="1" dirty="0"/>
              <a:t>А. Усачёв</a:t>
            </a:r>
            <a:endParaRPr lang="ru-RU" dirty="0"/>
          </a:p>
          <a:p>
            <a:pPr fontAlgn="base"/>
            <a:r>
              <a:rPr lang="ru-RU" dirty="0"/>
              <a:t>Что такое День Победы?</a:t>
            </a:r>
            <a:br>
              <a:rPr lang="ru-RU" dirty="0"/>
            </a:br>
            <a:r>
              <a:rPr lang="ru-RU" dirty="0"/>
              <a:t>Это утренний парад:</a:t>
            </a:r>
            <a:br>
              <a:rPr lang="ru-RU" dirty="0"/>
            </a:br>
            <a:r>
              <a:rPr lang="ru-RU" dirty="0"/>
              <a:t>Едут танки и ракеты,</a:t>
            </a:r>
            <a:br>
              <a:rPr lang="ru-RU" dirty="0"/>
            </a:br>
            <a:r>
              <a:rPr lang="ru-RU" dirty="0"/>
              <a:t>Марширует строй солдат.</a:t>
            </a:r>
          </a:p>
          <a:p>
            <a:pPr fontAlgn="base"/>
            <a:r>
              <a:rPr lang="ru-RU" dirty="0"/>
              <a:t>Что такое День Победы?</a:t>
            </a:r>
            <a:br>
              <a:rPr lang="ru-RU" dirty="0"/>
            </a:br>
            <a:r>
              <a:rPr lang="ru-RU" dirty="0"/>
              <a:t>Это праздничный салют:</a:t>
            </a:r>
            <a:br>
              <a:rPr lang="ru-RU" dirty="0"/>
            </a:br>
            <a:r>
              <a:rPr lang="ru-RU" dirty="0"/>
              <a:t>Фейерверк взлетает в небо,</a:t>
            </a:r>
            <a:br>
              <a:rPr lang="ru-RU" dirty="0"/>
            </a:br>
            <a:r>
              <a:rPr lang="ru-RU" dirty="0"/>
              <a:t>Рассыпаясь там и тут.</a:t>
            </a:r>
          </a:p>
          <a:p>
            <a:pPr fontAlgn="base"/>
            <a:r>
              <a:rPr lang="ru-RU" dirty="0"/>
              <a:t>Что такое День Победы?</a:t>
            </a:r>
            <a:br>
              <a:rPr lang="ru-RU" dirty="0"/>
            </a:br>
            <a:r>
              <a:rPr lang="ru-RU" dirty="0"/>
              <a:t>Это песни за столом,</a:t>
            </a:r>
            <a:br>
              <a:rPr lang="ru-RU" dirty="0"/>
            </a:br>
            <a:r>
              <a:rPr lang="ru-RU" dirty="0"/>
              <a:t>Это речи и беседы,</a:t>
            </a:r>
            <a:br>
              <a:rPr lang="ru-RU" dirty="0"/>
            </a:br>
            <a:r>
              <a:rPr lang="ru-RU" dirty="0"/>
              <a:t>Это дедушкин альбом.</a:t>
            </a:r>
          </a:p>
          <a:p>
            <a:pPr fontAlgn="base"/>
            <a:r>
              <a:rPr lang="ru-RU" dirty="0"/>
              <a:t>Это фрукты и конфеты,</a:t>
            </a:r>
            <a:br>
              <a:rPr lang="ru-RU" dirty="0"/>
            </a:br>
            <a:r>
              <a:rPr lang="ru-RU" dirty="0"/>
              <a:t>Это запахи весны…</a:t>
            </a:r>
            <a:br>
              <a:rPr lang="ru-RU" dirty="0"/>
            </a:br>
            <a:r>
              <a:rPr lang="ru-RU" dirty="0"/>
              <a:t>Что такое День Победы –</a:t>
            </a:r>
            <a:br>
              <a:rPr lang="ru-RU" dirty="0"/>
            </a:br>
            <a:r>
              <a:rPr lang="ru-RU" dirty="0"/>
              <a:t>Это значит – нет войны.</a:t>
            </a:r>
          </a:p>
        </p:txBody>
      </p:sp>
      <p:pic>
        <p:nvPicPr>
          <p:cNvPr id="20484" name="Picture 4" descr="https://pbs.twimg.com/media/ECjIVGHXUAAMjt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3092" y="1102875"/>
            <a:ext cx="5550908" cy="37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50680"/>
            <a:ext cx="280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Старый снимок</a:t>
            </a:r>
          </a:p>
          <a:p>
            <a:pPr fontAlgn="base"/>
            <a:r>
              <a:rPr lang="ru-RU" i="1" dirty="0"/>
              <a:t>С. Пивоваров</a:t>
            </a:r>
            <a:endParaRPr lang="ru-RU" dirty="0"/>
          </a:p>
          <a:p>
            <a:pPr fontAlgn="base"/>
            <a:r>
              <a:rPr lang="ru-RU" dirty="0"/>
              <a:t>Фотоснимок на стене –</a:t>
            </a:r>
            <a:br>
              <a:rPr lang="ru-RU" dirty="0"/>
            </a:br>
            <a:r>
              <a:rPr lang="ru-RU" dirty="0"/>
              <a:t>В доме память о войне.</a:t>
            </a:r>
            <a:br>
              <a:rPr lang="ru-RU" dirty="0"/>
            </a:br>
            <a:r>
              <a:rPr lang="ru-RU" dirty="0"/>
              <a:t>Димкин дед</a:t>
            </a:r>
            <a:br>
              <a:rPr lang="ru-RU" dirty="0"/>
            </a:br>
            <a:r>
              <a:rPr lang="ru-RU" dirty="0"/>
              <a:t>На этом фото:</a:t>
            </a:r>
            <a:br>
              <a:rPr lang="ru-RU" dirty="0"/>
            </a:br>
            <a:r>
              <a:rPr lang="ru-RU" dirty="0"/>
              <a:t>С автоматом возле дота,</a:t>
            </a:r>
            <a:br>
              <a:rPr lang="ru-RU" dirty="0"/>
            </a:br>
            <a:r>
              <a:rPr lang="ru-RU" dirty="0"/>
              <a:t>Перевязана рука,</a:t>
            </a:r>
            <a:br>
              <a:rPr lang="ru-RU" dirty="0"/>
            </a:br>
            <a:r>
              <a:rPr lang="ru-RU" dirty="0"/>
              <a:t>Улыбается слегка…</a:t>
            </a:r>
          </a:p>
          <a:p>
            <a:pPr fontAlgn="base"/>
            <a:r>
              <a:rPr lang="ru-RU" dirty="0"/>
              <a:t>Здесь всего на десять лет</a:t>
            </a:r>
            <a:br>
              <a:rPr lang="ru-RU" dirty="0"/>
            </a:br>
            <a:r>
              <a:rPr lang="ru-RU" dirty="0"/>
              <a:t>Старше Димки</a:t>
            </a:r>
            <a:br>
              <a:rPr lang="ru-RU" dirty="0"/>
            </a:br>
            <a:r>
              <a:rPr lang="ru-RU" dirty="0"/>
              <a:t>Димкин дед.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07652" y="3177789"/>
            <a:ext cx="30686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На радио</a:t>
            </a:r>
          </a:p>
          <a:p>
            <a:pPr fontAlgn="base"/>
            <a:r>
              <a:rPr lang="ru-RU" dirty="0"/>
              <a:t>Письмо я старался</a:t>
            </a:r>
            <a:br>
              <a:rPr lang="ru-RU" dirty="0"/>
            </a:br>
            <a:r>
              <a:rPr lang="ru-RU" dirty="0"/>
              <a:t>Писать без помарок:</a:t>
            </a:r>
            <a:br>
              <a:rPr lang="ru-RU" dirty="0"/>
            </a:br>
            <a:r>
              <a:rPr lang="ru-RU" dirty="0"/>
              <a:t>«Пожалуйста, сделайте</a:t>
            </a:r>
            <a:br>
              <a:rPr lang="ru-RU" dirty="0"/>
            </a:br>
            <a:r>
              <a:rPr lang="ru-RU" dirty="0"/>
              <a:t>Деду подарок…»</a:t>
            </a:r>
          </a:p>
          <a:p>
            <a:pPr fontAlgn="base"/>
            <a:r>
              <a:rPr lang="ru-RU" dirty="0"/>
              <a:t>Был долго в пути</a:t>
            </a:r>
            <a:br>
              <a:rPr lang="ru-RU" dirty="0"/>
            </a:br>
            <a:r>
              <a:rPr lang="ru-RU" dirty="0"/>
              <a:t>Музыкальный привет.</a:t>
            </a:r>
          </a:p>
          <a:p>
            <a:pPr fontAlgn="base"/>
            <a:r>
              <a:rPr lang="ru-RU" dirty="0"/>
              <a:t>Но вот подошёл</a:t>
            </a:r>
            <a:br>
              <a:rPr lang="ru-RU" dirty="0"/>
            </a:br>
            <a:r>
              <a:rPr lang="ru-RU" dirty="0"/>
              <a:t>И обнял меня дед –</a:t>
            </a:r>
            <a:br>
              <a:rPr lang="ru-RU" dirty="0"/>
            </a:br>
            <a:r>
              <a:rPr lang="ru-RU" dirty="0"/>
              <a:t>Пришла к нему в праздник</a:t>
            </a:r>
            <a:br>
              <a:rPr lang="ru-RU" dirty="0"/>
            </a:br>
            <a:r>
              <a:rPr lang="ru-RU" dirty="0"/>
              <a:t>9 Мая</a:t>
            </a:r>
            <a:br>
              <a:rPr lang="ru-RU" dirty="0"/>
            </a:br>
            <a:r>
              <a:rPr lang="ru-RU" dirty="0"/>
              <a:t>Любимая песня его</a:t>
            </a:r>
            <a:br>
              <a:rPr lang="ru-RU" dirty="0"/>
            </a:br>
            <a:r>
              <a:rPr lang="ru-RU" dirty="0"/>
              <a:t>Фронтовая.</a:t>
            </a:r>
          </a:p>
        </p:txBody>
      </p:sp>
      <p:pic>
        <p:nvPicPr>
          <p:cNvPr id="24578" name="Picture 2" descr="https://avatars.mds.yandex.net/get-pdb/1863019/25b8c90a-4c39-44a4-95df-00997fc94308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62892"/>
            <a:ext cx="1998391" cy="289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s://avatars.mds.yandex.net/get-zen_doc/1352765/pub_5c35948551ac1300abc2cd90_5c35c9d9fefdcc00ae51ee61/scale_120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 bwMode="auto">
          <a:xfrm>
            <a:off x="6444208" y="836712"/>
            <a:ext cx="2448272" cy="349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3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/>
              <a:t>У обелиска</a:t>
            </a:r>
          </a:p>
          <a:p>
            <a:pPr fontAlgn="base"/>
            <a:r>
              <a:rPr lang="ru-RU" dirty="0"/>
              <a:t>Застыли ели в карауле,</a:t>
            </a:r>
            <a:br>
              <a:rPr lang="ru-RU" dirty="0"/>
            </a:br>
            <a:r>
              <a:rPr lang="ru-RU" dirty="0"/>
              <a:t>Синь неба мирного ясна.</a:t>
            </a:r>
            <a:br>
              <a:rPr lang="ru-RU" dirty="0"/>
            </a:br>
            <a:r>
              <a:rPr lang="ru-RU" dirty="0"/>
              <a:t>Идут года. В тревожном гуле</a:t>
            </a:r>
            <a:br>
              <a:rPr lang="ru-RU" dirty="0"/>
            </a:br>
            <a:r>
              <a:rPr lang="ru-RU" dirty="0"/>
              <a:t>Осталась далеко война.</a:t>
            </a:r>
          </a:p>
          <a:p>
            <a:pPr fontAlgn="base"/>
            <a:r>
              <a:rPr lang="ru-RU" dirty="0"/>
              <a:t>Но здесь, у граней обелиска,</a:t>
            </a:r>
            <a:br>
              <a:rPr lang="ru-RU" dirty="0"/>
            </a:br>
            <a:r>
              <a:rPr lang="ru-RU" dirty="0"/>
              <a:t>В молчанье голову склонив,</a:t>
            </a:r>
            <a:br>
              <a:rPr lang="ru-RU" dirty="0"/>
            </a:br>
            <a:r>
              <a:rPr lang="ru-RU" dirty="0"/>
              <a:t>Мы слышим грохот танков близко</a:t>
            </a:r>
            <a:br>
              <a:rPr lang="ru-RU" dirty="0"/>
            </a:br>
            <a:r>
              <a:rPr lang="ru-RU" dirty="0"/>
              <a:t>И рвущий душу бомб разрыв.</a:t>
            </a:r>
          </a:p>
          <a:p>
            <a:pPr fontAlgn="base"/>
            <a:r>
              <a:rPr lang="ru-RU" dirty="0"/>
              <a:t>Мы видим их — солдат России,</a:t>
            </a:r>
            <a:br>
              <a:rPr lang="ru-RU" dirty="0"/>
            </a:br>
            <a:r>
              <a:rPr lang="ru-RU" dirty="0"/>
              <a:t>Что в тот далёкий грозный час</a:t>
            </a:r>
            <a:br>
              <a:rPr lang="ru-RU" dirty="0"/>
            </a:br>
            <a:r>
              <a:rPr lang="ru-RU" dirty="0"/>
              <a:t>Своею жизнью заплатили</a:t>
            </a:r>
            <a:br>
              <a:rPr lang="ru-RU" dirty="0"/>
            </a:br>
            <a:r>
              <a:rPr lang="ru-RU" dirty="0"/>
              <a:t>За счастье светлое для нас…</a:t>
            </a:r>
          </a:p>
        </p:txBody>
      </p:sp>
      <p:pic>
        <p:nvPicPr>
          <p:cNvPr id="25602" name="Picture 2" descr="https://avatars.mds.yandex.net/get-pdb/1244951/6827169f-6940-4698-b575-d8967f152388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13630"/>
            <a:ext cx="3384376" cy="225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s://avatars.mds.yandex.net/get-pdb/1352825/7b8177f2-375b-4b78-82a3-62b70fef2892/s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764704"/>
            <a:ext cx="5298167" cy="353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8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6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/>
              <a:t>Рассказ ветерана</a:t>
            </a:r>
          </a:p>
          <a:p>
            <a:pPr fontAlgn="base"/>
            <a:r>
              <a:rPr lang="ru-RU" dirty="0"/>
              <a:t>Я, ребята, на войне</a:t>
            </a:r>
            <a:br>
              <a:rPr lang="ru-RU" dirty="0"/>
            </a:br>
            <a:r>
              <a:rPr lang="ru-RU" dirty="0"/>
              <a:t>В бой ходил, горел в огне.</a:t>
            </a:r>
            <a:br>
              <a:rPr lang="ru-RU" dirty="0"/>
            </a:br>
            <a:r>
              <a:rPr lang="ru-RU" dirty="0"/>
              <a:t>Мёрз в окопах под Москвой,</a:t>
            </a:r>
            <a:br>
              <a:rPr lang="ru-RU" dirty="0"/>
            </a:br>
            <a:r>
              <a:rPr lang="ru-RU" dirty="0"/>
              <a:t>Но, как видите, — живой.</a:t>
            </a:r>
            <a:br>
              <a:rPr lang="ru-RU" dirty="0"/>
            </a:br>
            <a:r>
              <a:rPr lang="ru-RU" dirty="0"/>
              <a:t>Не имел, ребята, права</a:t>
            </a:r>
            <a:br>
              <a:rPr lang="ru-RU" dirty="0"/>
            </a:br>
            <a:r>
              <a:rPr lang="ru-RU" dirty="0"/>
              <a:t>Я замёрзнуть на снегу,</a:t>
            </a:r>
            <a:br>
              <a:rPr lang="ru-RU" dirty="0"/>
            </a:br>
            <a:r>
              <a:rPr lang="ru-RU" dirty="0"/>
              <a:t>Утонуть на переправах,</a:t>
            </a:r>
            <a:br>
              <a:rPr lang="ru-RU" dirty="0"/>
            </a:br>
            <a:r>
              <a:rPr lang="ru-RU" dirty="0"/>
              <a:t>Дом родной отдать врагу.</a:t>
            </a:r>
            <a:br>
              <a:rPr lang="ru-RU" dirty="0"/>
            </a:br>
            <a:r>
              <a:rPr lang="ru-RU" dirty="0"/>
              <a:t>Должен был прийти я к маме,</a:t>
            </a:r>
            <a:br>
              <a:rPr lang="ru-RU" dirty="0"/>
            </a:br>
            <a:r>
              <a:rPr lang="ru-RU" dirty="0"/>
              <a:t>Хлеб растить, косить траву.</a:t>
            </a:r>
            <a:br>
              <a:rPr lang="ru-RU" dirty="0"/>
            </a:br>
            <a:r>
              <a:rPr lang="ru-RU" dirty="0"/>
              <a:t>В День Победы вместе с вами</a:t>
            </a:r>
            <a:br>
              <a:rPr lang="ru-RU" dirty="0"/>
            </a:br>
            <a:r>
              <a:rPr lang="ru-RU" dirty="0"/>
              <a:t>Видеть неба синеву.</a:t>
            </a:r>
            <a:br>
              <a:rPr lang="ru-RU" dirty="0"/>
            </a:br>
            <a:r>
              <a:rPr lang="ru-RU" dirty="0"/>
              <a:t>Помнить всех, кто в горький час</a:t>
            </a:r>
            <a:br>
              <a:rPr lang="ru-RU" dirty="0"/>
            </a:br>
            <a:r>
              <a:rPr lang="ru-RU" dirty="0"/>
              <a:t>Сам погиб, а землю спас…</a:t>
            </a:r>
            <a:br>
              <a:rPr lang="ru-RU" dirty="0"/>
            </a:br>
            <a:r>
              <a:rPr lang="ru-RU" dirty="0"/>
              <a:t>Я веду сегодня речь</a:t>
            </a:r>
            <a:br>
              <a:rPr lang="ru-RU" dirty="0"/>
            </a:br>
            <a:r>
              <a:rPr lang="ru-RU" dirty="0"/>
              <a:t>Вот о чём, ребята:</a:t>
            </a:r>
            <a:br>
              <a:rPr lang="ru-RU" dirty="0"/>
            </a:br>
            <a:r>
              <a:rPr lang="ru-RU" dirty="0"/>
              <a:t>Надо Родину беречь</a:t>
            </a:r>
            <a:br>
              <a:rPr lang="ru-RU" dirty="0"/>
            </a:br>
            <a:r>
              <a:rPr lang="ru-RU" dirty="0"/>
              <a:t>По-солдатски свято!</a:t>
            </a:r>
          </a:p>
        </p:txBody>
      </p:sp>
      <p:pic>
        <p:nvPicPr>
          <p:cNvPr id="22530" name="Picture 2" descr="http://smi44.ru/upload/iblock/620/DSC_11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7415" y="1484784"/>
            <a:ext cx="421658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6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3534" y="29075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/>
              <a:t>Дедушкины друзья</a:t>
            </a:r>
          </a:p>
          <a:p>
            <a:pPr fontAlgn="base"/>
            <a:r>
              <a:rPr lang="ru-RU" dirty="0"/>
              <a:t>Май… Вовсю щебечут птицы,</a:t>
            </a:r>
            <a:br>
              <a:rPr lang="ru-RU" dirty="0"/>
            </a:br>
            <a:r>
              <a:rPr lang="ru-RU" dirty="0"/>
              <a:t>И парад идёт в столице.</a:t>
            </a:r>
            <a:br>
              <a:rPr lang="ru-RU" dirty="0"/>
            </a:br>
            <a:r>
              <a:rPr lang="ru-RU" dirty="0"/>
              <a:t>В орденах шагают деды.</a:t>
            </a:r>
            <a:br>
              <a:rPr lang="ru-RU" dirty="0"/>
            </a:br>
            <a:r>
              <a:rPr lang="ru-RU" dirty="0"/>
              <a:t>Поздравляем с Днём Победы!</a:t>
            </a:r>
          </a:p>
          <a:p>
            <a:pPr fontAlgn="base"/>
            <a:r>
              <a:rPr lang="ru-RU" dirty="0"/>
              <a:t>Приходят к дедушке друзья,</a:t>
            </a:r>
            <a:br>
              <a:rPr lang="ru-RU" dirty="0"/>
            </a:br>
            <a:r>
              <a:rPr lang="ru-RU" dirty="0"/>
              <a:t>Приходят в День Победы.</a:t>
            </a:r>
            <a:br>
              <a:rPr lang="ru-RU" dirty="0"/>
            </a:br>
            <a:r>
              <a:rPr lang="ru-RU" dirty="0"/>
              <a:t>Люблю подолгу слушать я</a:t>
            </a:r>
            <a:br>
              <a:rPr lang="ru-RU" dirty="0"/>
            </a:br>
            <a:r>
              <a:rPr lang="ru-RU" dirty="0"/>
              <a:t>Их песни и беседы.</a:t>
            </a:r>
          </a:p>
          <a:p>
            <a:pPr fontAlgn="base"/>
            <a:r>
              <a:rPr lang="ru-RU" dirty="0"/>
              <a:t>Горят на солнце золотом</a:t>
            </a:r>
            <a:br>
              <a:rPr lang="ru-RU" dirty="0"/>
            </a:br>
            <a:r>
              <a:rPr lang="ru-RU" dirty="0"/>
              <a:t>Награды боевые,</a:t>
            </a:r>
            <a:br>
              <a:rPr lang="ru-RU" dirty="0"/>
            </a:br>
            <a:r>
              <a:rPr lang="ru-RU" dirty="0"/>
              <a:t>И входят в дом,</a:t>
            </a:r>
            <a:br>
              <a:rPr lang="ru-RU" dirty="0"/>
            </a:br>
            <a:r>
              <a:rPr lang="ru-RU" dirty="0"/>
              <a:t>В наш мирный дом,</a:t>
            </a:r>
            <a:br>
              <a:rPr lang="ru-RU" dirty="0"/>
            </a:br>
            <a:r>
              <a:rPr lang="ru-RU" dirty="0"/>
              <a:t>Дороги фронтовые.</a:t>
            </a:r>
          </a:p>
          <a:p>
            <a:pPr fontAlgn="base"/>
            <a:r>
              <a:rPr lang="ru-RU" dirty="0"/>
              <a:t>Я молча рядышком сижу,</a:t>
            </a:r>
            <a:br>
              <a:rPr lang="ru-RU" dirty="0"/>
            </a:br>
            <a:r>
              <a:rPr lang="ru-RU" dirty="0"/>
              <a:t>Но кажется порою,</a:t>
            </a:r>
            <a:br>
              <a:rPr lang="ru-RU" dirty="0"/>
            </a:br>
            <a:r>
              <a:rPr lang="ru-RU" dirty="0"/>
              <a:t>Что это я в прицел гляжу,</a:t>
            </a:r>
            <a:br>
              <a:rPr lang="ru-RU" dirty="0"/>
            </a:br>
            <a:r>
              <a:rPr lang="ru-RU" dirty="0"/>
              <a:t>Что я готовлюсь к бою.</a:t>
            </a:r>
          </a:p>
          <a:p>
            <a:pPr fontAlgn="base"/>
            <a:r>
              <a:rPr lang="ru-RU" dirty="0"/>
              <a:t>Приходят к дедушке друзья</a:t>
            </a:r>
            <a:br>
              <a:rPr lang="ru-RU" dirty="0"/>
            </a:br>
            <a:r>
              <a:rPr lang="ru-RU" dirty="0"/>
              <a:t>Отпраздновать Победу.</a:t>
            </a:r>
            <a:br>
              <a:rPr lang="ru-RU" dirty="0"/>
            </a:br>
            <a:r>
              <a:rPr lang="ru-RU" dirty="0"/>
              <a:t>Всё меньше их,</a:t>
            </a:r>
            <a:br>
              <a:rPr lang="ru-RU" dirty="0"/>
            </a:br>
            <a:r>
              <a:rPr lang="ru-RU" dirty="0"/>
              <a:t>Но верю </a:t>
            </a:r>
            <a:r>
              <a:rPr lang="ru-RU" dirty="0" smtClean="0"/>
              <a:t>я: Они </a:t>
            </a:r>
            <a:r>
              <a:rPr lang="ru-RU" dirty="0"/>
              <a:t>опять приедут.</a:t>
            </a:r>
          </a:p>
        </p:txBody>
      </p:sp>
      <p:pic>
        <p:nvPicPr>
          <p:cNvPr id="3" name="Picture 2" descr="https://ljplus.ru/img4/m/a/magic_design/magic_design_p2008_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7718" y="980728"/>
            <a:ext cx="4864963" cy="349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5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068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/>
              <a:t>Дедушкин портрет</a:t>
            </a:r>
          </a:p>
          <a:p>
            <a:pPr fontAlgn="base"/>
            <a:r>
              <a:rPr lang="ru-RU" i="1" dirty="0"/>
              <a:t>В. Туров</a:t>
            </a:r>
            <a:endParaRPr lang="ru-RU" dirty="0"/>
          </a:p>
          <a:p>
            <a:pPr fontAlgn="base"/>
            <a:r>
              <a:rPr lang="ru-RU" dirty="0"/>
              <a:t>Бабушка надела ордена</a:t>
            </a:r>
            <a:br>
              <a:rPr lang="ru-RU" dirty="0"/>
            </a:br>
            <a:r>
              <a:rPr lang="ru-RU" dirty="0"/>
              <a:t>И сейчас красивая такая!</a:t>
            </a:r>
            <a:br>
              <a:rPr lang="ru-RU" dirty="0"/>
            </a:br>
            <a:r>
              <a:rPr lang="ru-RU" dirty="0"/>
              <a:t>День Победы празднует она,</a:t>
            </a:r>
            <a:br>
              <a:rPr lang="ru-RU" dirty="0"/>
            </a:br>
            <a:r>
              <a:rPr lang="ru-RU" dirty="0"/>
              <a:t>О войне великой вспоминая.</a:t>
            </a:r>
            <a:br>
              <a:rPr lang="ru-RU" dirty="0"/>
            </a:br>
            <a:r>
              <a:rPr lang="ru-RU" dirty="0"/>
              <a:t>Грустное у бабушки лицо.</a:t>
            </a:r>
            <a:br>
              <a:rPr lang="ru-RU" dirty="0"/>
            </a:br>
            <a:r>
              <a:rPr lang="ru-RU" dirty="0"/>
              <a:t>На столе солдатский треугольник.</a:t>
            </a:r>
            <a:br>
              <a:rPr lang="ru-RU" dirty="0"/>
            </a:br>
            <a:r>
              <a:rPr lang="ru-RU" dirty="0"/>
              <a:t>Дедушкино с фронта письмецо</a:t>
            </a:r>
            <a:br>
              <a:rPr lang="ru-RU" dirty="0"/>
            </a:br>
            <a:r>
              <a:rPr lang="ru-RU" dirty="0"/>
              <a:t>Ей читать и нынче очень больно.</a:t>
            </a:r>
            <a:br>
              <a:rPr lang="ru-RU" dirty="0"/>
            </a:br>
            <a:r>
              <a:rPr lang="ru-RU" dirty="0"/>
              <a:t>Смотрим мы на дедушкин портрет</a:t>
            </a:r>
            <a:br>
              <a:rPr lang="ru-RU" dirty="0"/>
            </a:br>
            <a:r>
              <a:rPr lang="ru-RU" dirty="0"/>
              <a:t>И разводим ручками с братишкой:</a:t>
            </a:r>
            <a:br>
              <a:rPr lang="ru-RU" dirty="0"/>
            </a:br>
            <a:r>
              <a:rPr lang="ru-RU" dirty="0"/>
              <a:t>— Ну какой, какой же это дед?</a:t>
            </a:r>
            <a:br>
              <a:rPr lang="ru-RU" dirty="0"/>
            </a:br>
            <a:r>
              <a:rPr lang="ru-RU" dirty="0"/>
              <a:t>Он же ведь совсем ещё мальчишка!</a:t>
            </a:r>
          </a:p>
        </p:txBody>
      </p:sp>
      <p:pic>
        <p:nvPicPr>
          <p:cNvPr id="21506" name="Picture 2" descr="https://s9.stc.all.kpcdn.net/share/i/12/8335523/inx960x6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6505" y="836712"/>
            <a:ext cx="4007495" cy="267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obedarf.ru/wp-content/uploads/2019/11/0013-013-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566884"/>
            <a:ext cx="2789578" cy="209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9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3915" y="62068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/>
              <a:t>Вечный огонь</a:t>
            </a:r>
          </a:p>
          <a:p>
            <a:pPr fontAlgn="base"/>
            <a:r>
              <a:rPr lang="ru-RU" dirty="0"/>
              <a:t>Над могилой, в тихом парке</a:t>
            </a:r>
            <a:br>
              <a:rPr lang="ru-RU" dirty="0"/>
            </a:br>
            <a:r>
              <a:rPr lang="ru-RU" dirty="0"/>
              <a:t>Расцвели тюльпаны ярко.</a:t>
            </a:r>
            <a:br>
              <a:rPr lang="ru-RU" dirty="0"/>
            </a:br>
            <a:r>
              <a:rPr lang="ru-RU" dirty="0"/>
              <a:t>Вечно тут огонь горит,</a:t>
            </a:r>
            <a:br>
              <a:rPr lang="ru-RU" dirty="0"/>
            </a:br>
            <a:r>
              <a:rPr lang="ru-RU" dirty="0"/>
              <a:t>Тут солдат советский спит.</a:t>
            </a:r>
          </a:p>
          <a:p>
            <a:pPr fontAlgn="base"/>
            <a:r>
              <a:rPr lang="ru-RU" dirty="0"/>
              <a:t>Мы склонились низко-низко</a:t>
            </a:r>
            <a:br>
              <a:rPr lang="ru-RU" dirty="0"/>
            </a:br>
            <a:r>
              <a:rPr lang="ru-RU" dirty="0"/>
              <a:t>У подножья обелиска,</a:t>
            </a:r>
            <a:br>
              <a:rPr lang="ru-RU" dirty="0"/>
            </a:br>
            <a:r>
              <a:rPr lang="ru-RU" dirty="0"/>
              <a:t>Наш венок расцвёл на нём</a:t>
            </a:r>
            <a:br>
              <a:rPr lang="ru-RU" dirty="0"/>
            </a:br>
            <a:r>
              <a:rPr lang="ru-RU" dirty="0"/>
              <a:t>Жарким, пламенным огнём.</a:t>
            </a:r>
          </a:p>
          <a:p>
            <a:pPr fontAlgn="base"/>
            <a:r>
              <a:rPr lang="ru-RU" dirty="0"/>
              <a:t>Мир солдаты защищали,</a:t>
            </a:r>
            <a:br>
              <a:rPr lang="ru-RU" dirty="0"/>
            </a:br>
            <a:r>
              <a:rPr lang="ru-RU" dirty="0"/>
              <a:t>Жизнь за нас они отдали.</a:t>
            </a:r>
            <a:br>
              <a:rPr lang="ru-RU" dirty="0"/>
            </a:br>
            <a:r>
              <a:rPr lang="ru-RU" dirty="0"/>
              <a:t>Сохраним в сердцах своих</a:t>
            </a:r>
            <a:br>
              <a:rPr lang="ru-RU" dirty="0"/>
            </a:br>
            <a:r>
              <a:rPr lang="ru-RU" dirty="0"/>
              <a:t>Память светлую о них!</a:t>
            </a:r>
          </a:p>
          <a:p>
            <a:pPr fontAlgn="base"/>
            <a:r>
              <a:rPr lang="ru-RU" dirty="0"/>
              <a:t>Как продолжение жизни солдат</a:t>
            </a:r>
            <a:br>
              <a:rPr lang="ru-RU" dirty="0"/>
            </a:br>
            <a:r>
              <a:rPr lang="ru-RU" dirty="0"/>
              <a:t>Под звёздами мирной державы</a:t>
            </a:r>
            <a:br>
              <a:rPr lang="ru-RU" dirty="0"/>
            </a:br>
            <a:r>
              <a:rPr lang="ru-RU" dirty="0"/>
              <a:t>Цветы на ратных могилах горят</a:t>
            </a:r>
            <a:br>
              <a:rPr lang="ru-RU" dirty="0"/>
            </a:br>
            <a:r>
              <a:rPr lang="ru-RU" dirty="0"/>
              <a:t>Венками немеркнущей славы.</a:t>
            </a:r>
          </a:p>
        </p:txBody>
      </p:sp>
      <p:pic>
        <p:nvPicPr>
          <p:cNvPr id="26626" name="Picture 2" descr="http://kultura.orb.ru/uploads/images/afisha/2019/11/afisha_5549_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499" y="908720"/>
            <a:ext cx="45125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7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728</Words>
  <Application>Microsoft Office PowerPoint</Application>
  <PresentationFormat>Экран (4:3)</PresentationFormat>
  <Paragraphs>159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Стихи, загадки и пословицы о войне для старших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2020-05-08T05:57:16Z</dcterms:created>
  <dcterms:modified xsi:type="dcterms:W3CDTF">2020-05-08T09:53:24Z</dcterms:modified>
</cp:coreProperties>
</file>