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66" r:id="rId5"/>
    <p:sldId id="258" r:id="rId6"/>
    <p:sldId id="263" r:id="rId7"/>
    <p:sldId id="265" r:id="rId8"/>
    <p:sldId id="262" r:id="rId9"/>
    <p:sldId id="268" r:id="rId10"/>
    <p:sldId id="259" r:id="rId11"/>
    <p:sldId id="269" r:id="rId12"/>
    <p:sldId id="261" r:id="rId13"/>
    <p:sldId id="264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3" d="100"/>
          <a:sy n="73" d="100"/>
        </p:scale>
        <p:origin x="-12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FA8440-59E2-4316-973D-A5AA2CEB7C48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747C59-8946-487E-B093-EE848FCE3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861048"/>
            <a:ext cx="5966666" cy="242334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А. В. Андрющенко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 Детский сад «Гнездышко»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707904" y="548680"/>
            <a:ext cx="6912768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Победы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(1941-1945)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18775" cy="511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144132"/>
            <a:ext cx="4765923" cy="31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Надюшка\AppData\Local\Microsoft\Windows\Temporary Internet Files\Content.IE5\UA3L43N0\4610611463_692f19c8f0_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7848872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 ВОЙНЫ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136904" cy="46085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</a:t>
            </a:r>
            <a:r>
              <a:rPr lang="ru-RU" sz="3500" i="1" dirty="0" smtClean="0">
                <a:solidFill>
                  <a:srgbClr val="002060"/>
                </a:solidFill>
              </a:rPr>
              <a:t>Война </a:t>
            </a:r>
            <a:r>
              <a:rPr lang="ru-RU" sz="3500" i="1" dirty="0">
                <a:solidFill>
                  <a:srgbClr val="002060"/>
                </a:solidFill>
              </a:rPr>
              <a:t>длилась долгие четыре года. Наша доблестная армия не только прогнала немцев с нашей земли, но и освободила народы других стран, захваченных гитлеровской Германией. Наши солдаты дошли до Берлина- столицы Германии. И там, на самом главном здании, которое называлось Рейхстагом, был водружен наш красный флаг Победы</a:t>
            </a:r>
            <a:r>
              <a:rPr lang="ru-RU" sz="3500" i="1" dirty="0" smtClean="0">
                <a:solidFill>
                  <a:srgbClr val="002060"/>
                </a:solidFill>
              </a:rPr>
              <a:t>.</a:t>
            </a:r>
            <a:endParaRPr lang="ru-RU" sz="35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Надюшка\AppData\Local\Microsoft\Windows\Temporary Internet Files\Content.IE5\N952QP2E\frenteruso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06489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МОГИЛА НЕИЗВЕСТНОГО СОЛДАТА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4969" y="2348880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i="1" dirty="0">
                <a:solidFill>
                  <a:srgbClr val="002060"/>
                </a:solidFill>
              </a:rPr>
              <a:t>Не всегда можно было узнать имена </a:t>
            </a:r>
            <a:r>
              <a:rPr lang="ru-RU" i="1" dirty="0" smtClean="0">
                <a:solidFill>
                  <a:srgbClr val="002060"/>
                </a:solidFill>
              </a:rPr>
              <a:t>погибших воинов </a:t>
            </a:r>
            <a:r>
              <a:rPr lang="ru-RU" i="1" dirty="0">
                <a:solidFill>
                  <a:srgbClr val="002060"/>
                </a:solidFill>
              </a:rPr>
              <a:t>после тяжелых сражений, они так и остались </a:t>
            </a:r>
            <a:r>
              <a:rPr lang="ru-RU" i="1" dirty="0" smtClean="0">
                <a:solidFill>
                  <a:srgbClr val="002060"/>
                </a:solidFill>
              </a:rPr>
              <a:t>неизвестными</a:t>
            </a:r>
            <a:r>
              <a:rPr lang="ru-RU" i="1" dirty="0">
                <a:solidFill>
                  <a:srgbClr val="002060"/>
                </a:solidFill>
              </a:rPr>
              <a:t>. И вот этим солдатам по всей стране воздвигали памятники, но один из них особенный – это могила Неизвестного солдата. Там всегда горит Вечный огонь.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Люди </a:t>
            </a:r>
            <a:r>
              <a:rPr lang="ru-RU" i="1" dirty="0">
                <a:solidFill>
                  <a:srgbClr val="002060"/>
                </a:solidFill>
              </a:rPr>
              <a:t>приходят туда почтить память и возложить цветы – знак нашей памяти и благодарности погибшим.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Надюшка\AppData\Local\Microsoft\Windows\Temporary Internet Files\Content.IE5\UA3L43N0\tomb_of_the_unknown_soldier_in_alexander_garden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День победы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2" name="Picture 14" descr="C:\Users\Надюшка\AppData\Local\Microsoft\Windows\Temporary Internet Files\Content.IE5\N952QP2E\getImage1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72560" cy="547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548680"/>
            <a:ext cx="8229600" cy="7857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8929718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</a:t>
            </a:r>
            <a:r>
              <a:rPr lang="ru-RU" i="1" dirty="0">
                <a:solidFill>
                  <a:srgbClr val="002060"/>
                </a:solidFill>
              </a:rPr>
              <a:t>22июня 1941 года - одна из самых печальных дат в истории России, день, который нельзя забыть. В этот далёкий летний день люди занимались обычными делами. </a:t>
            </a:r>
            <a:r>
              <a:rPr lang="ru-RU" i="1" dirty="0" smtClean="0">
                <a:solidFill>
                  <a:srgbClr val="002060"/>
                </a:solidFill>
              </a:rPr>
              <a:t>И </a:t>
            </a:r>
            <a:r>
              <a:rPr lang="ru-RU" i="1" dirty="0">
                <a:solidFill>
                  <a:srgbClr val="002060"/>
                </a:solidFill>
              </a:rPr>
              <a:t>никто не подозревал, что и приятные хлопоты, и задорные игры, и многие жизни перечеркнёт одно страшное слово - война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>
                <a:solidFill>
                  <a:srgbClr val="002060"/>
                </a:solidFill>
              </a:rPr>
              <a:t>- Внезапно огромные силы двинулись на нашу Родину: танки, пехота, самолеты, артиллерия. Немецкие самолеты бомбили города, аэродромы, железнодорожные станции, бомбы сыпались на больницы, жилые дома, детские сады, школы.</a:t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C:\Users\Надюшка\AppData\Local\Microsoft\Windows\Temporary Internet Files\Content.IE5\N952QP2E\3923581530_3d16dda203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4000528" cy="57862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52528" cy="48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715436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i="1" dirty="0" smtClean="0">
                <a:solidFill>
                  <a:srgbClr val="002060"/>
                </a:solidFill>
              </a:rPr>
              <a:t>Бойцы </a:t>
            </a:r>
            <a:r>
              <a:rPr lang="ru-RU" sz="2400" i="1" dirty="0">
                <a:solidFill>
                  <a:srgbClr val="002060"/>
                </a:solidFill>
              </a:rPr>
              <a:t>и командиры Советской Армии проявляли мужество, стойкость, героизм. Бои не затихали ни днем, ни ночью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Солдаты </a:t>
            </a:r>
            <a:r>
              <a:rPr lang="ru-RU" sz="2400" i="1" dirty="0">
                <a:solidFill>
                  <a:srgbClr val="002060"/>
                </a:solidFill>
              </a:rPr>
              <a:t>погибали в бою, в плену, люди погибали от голода и холода.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Защищая </a:t>
            </a:r>
            <a:r>
              <a:rPr lang="ru-RU" sz="2400" i="1" dirty="0">
                <a:solidFill>
                  <a:srgbClr val="002060"/>
                </a:solidFill>
              </a:rPr>
              <a:t>свою Родину, солдаты и командиры сражались смело, решительно, не жалея жизни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</a:rPr>
              <a:t>Мы </a:t>
            </a:r>
            <a:r>
              <a:rPr lang="ru-RU" sz="2400" i="1" dirty="0">
                <a:solidFill>
                  <a:srgbClr val="002060"/>
                </a:solidFill>
              </a:rPr>
              <a:t>никогда не забудем тех, кто горел в танках, </a:t>
            </a:r>
            <a:r>
              <a:rPr lang="ru-RU" sz="2400" i="1" dirty="0" smtClean="0">
                <a:solidFill>
                  <a:srgbClr val="002060"/>
                </a:solidFill>
              </a:rPr>
              <a:t>кто бросался </a:t>
            </a:r>
            <a:r>
              <a:rPr lang="ru-RU" sz="2400" i="1" dirty="0">
                <a:solidFill>
                  <a:srgbClr val="002060"/>
                </a:solidFill>
              </a:rPr>
              <a:t>из окопов под ураганный огонь, кто не пожалел своей жизни и все одолел. Не ради наград и почестей, а для того, чтобы мы могли сейчас жить, учиться, работать и быть счастливыми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400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Надюшка\AppData\Local\Microsoft\Windows\Temporary Internet Files\Content.IE5\YANSJJUR\3922334847_18b52b21df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4071942"/>
          </a:xfrm>
          <a:prstGeom prst="rect">
            <a:avLst/>
          </a:prstGeom>
          <a:noFill/>
        </p:spPr>
      </p:pic>
      <p:pic>
        <p:nvPicPr>
          <p:cNvPr id="2060" name="Picture 12" descr="C:\Users\Надюшка\AppData\Local\Microsoft\Windows\Temporary Internet Files\Content.IE5\UA3L43N0\3520972714_b5e8dcaae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  <p:pic>
        <p:nvPicPr>
          <p:cNvPr id="2090" name="Picture 42" descr="C:\Users\Надюшка\AppData\Local\Microsoft\Windows\Temporary Internet Files\Content.IE5\YANSJJUR\StalingradRubbl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931" y="3296793"/>
            <a:ext cx="342138" cy="264414"/>
          </a:xfrm>
          <a:prstGeom prst="rect">
            <a:avLst/>
          </a:prstGeom>
          <a:noFill/>
        </p:spPr>
      </p:pic>
      <p:pic>
        <p:nvPicPr>
          <p:cNvPr id="2091" name="Picture 43" descr="C:\Users\Надюшка\AppData\Local\Microsoft\Windows\Temporary Internet Files\Content.IE5\YANSJJUR\StalingradRubbl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931" y="3296793"/>
            <a:ext cx="342138" cy="264414"/>
          </a:xfrm>
          <a:prstGeom prst="rect">
            <a:avLst/>
          </a:prstGeom>
          <a:noFill/>
        </p:spPr>
      </p:pic>
      <p:pic>
        <p:nvPicPr>
          <p:cNvPr id="2094" name="Picture 46" descr="C:\Users\Надюшка\AppData\Local\Microsoft\Windows\Temporary Internet Files\Content.IE5\YANSJJUR\StalingradRubbl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507206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4" descr="C:\Users\Надюшка\AppData\Local\Microsoft\Windows\Temporary Internet Files\Content.IE5\KIAMJ3SC\300px-EasternFrontWWIIcolage[1]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К. ЖУКОВ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99719" y="1412776"/>
            <a:ext cx="8929718" cy="5572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      </a:t>
            </a:r>
            <a:r>
              <a:rPr lang="ru-RU" sz="2400" i="1" dirty="0">
                <a:solidFill>
                  <a:srgbClr val="002060"/>
                </a:solidFill>
              </a:rPr>
              <a:t>Во время войны одним из лучших полководцев был Георгий Константинович Жуков. Там где он командовал фронтом, армия всегда побеждала фашистов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- Очень тяжелая битва шла за город Сталинград 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Фашисты разгромили город почти полностью, но никак не могли его взять. Если бы они взяли Сталинград, то могли бы победить в этой войне. Но солдаты боролись за каждый дом, за каждый этаж. И наши победили! А руководил нашей армией Георгий Константинович Жуков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- Очень тяжелое танковое сражение было под городом Курском </a:t>
            </a:r>
            <a:r>
              <a:rPr lang="ru-RU" sz="2400" i="1" dirty="0" smtClean="0">
                <a:solidFill>
                  <a:srgbClr val="002060"/>
                </a:solidFill>
              </a:rPr>
              <a:t>. Это </a:t>
            </a:r>
            <a:r>
              <a:rPr lang="ru-RU" sz="2400" i="1" dirty="0">
                <a:solidFill>
                  <a:srgbClr val="002060"/>
                </a:solidFill>
              </a:rPr>
              <a:t>сражение тоже выиграли наши войска. А руководил сражением опять Георгий Константинович Жуков.</a:t>
            </a:r>
            <a:br>
              <a:rPr lang="ru-RU" sz="2400" i="1" dirty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дюшка\AppData\Local\Microsoft\Windows\Temporary Internet Files\Content.IE5\YANSJJUR\MarshalGeorgyZhukov_875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6147" name="Picture 3" descr="C:\Users\Надюшка\AppData\Local\Microsoft\Windows\Temporary Internet Files\Content.IE5\UA3L43N0\1329561435_64dbeb05d7_z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7148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ГОРОДА-ГЕРОИ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2420888"/>
            <a:ext cx="8064896" cy="347472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    Самой </a:t>
            </a:r>
            <a:r>
              <a:rPr lang="ru-RU" sz="3000" i="1" dirty="0">
                <a:solidFill>
                  <a:srgbClr val="002060"/>
                </a:solidFill>
              </a:rPr>
              <a:t>главной битвой стала битва за Сталинград. Эта битва  стала переломным моментом в войне. С этого дня наши войска только наступали, а фашисты отступали.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   Много </a:t>
            </a:r>
            <a:r>
              <a:rPr lang="ru-RU" sz="3000" i="1" dirty="0">
                <a:solidFill>
                  <a:srgbClr val="002060"/>
                </a:solidFill>
              </a:rPr>
              <a:t>городов героически отстаивали свою свободу, защищали нашу Родину. После войны этим городам присвоены звания «городов - героев». Волгоград, Москва, Тула, Орёл, Смоленск, Одесса, Севастополь и т.д.)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345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Подготовила: А. В. Андрющенко СП Детский сад «Гнездышко»</vt:lpstr>
      <vt:lpstr>Война</vt:lpstr>
      <vt:lpstr>Презентация PowerPoint</vt:lpstr>
      <vt:lpstr>ВЕЛИКАЯ ОТЕЧЕСТВЕННАЯ ВОЙНА</vt:lpstr>
      <vt:lpstr>                                                   </vt:lpstr>
      <vt:lpstr>Презентация PowerPoint</vt:lpstr>
      <vt:lpstr>Г. К. ЖУКОВ</vt:lpstr>
      <vt:lpstr>Презентация PowerPoint</vt:lpstr>
      <vt:lpstr>ГОРОДА-ГЕРОИ</vt:lpstr>
      <vt:lpstr>Презентация PowerPoint</vt:lpstr>
      <vt:lpstr>КОНЕЦ ВОЙНЫ</vt:lpstr>
      <vt:lpstr>Презентация PowerPoint</vt:lpstr>
      <vt:lpstr>МОГИЛА НЕИЗВЕСТНОГО СОЛДАТА</vt:lpstr>
      <vt:lpstr>Презентация PowerPoint</vt:lpstr>
      <vt:lpstr>                   День победы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ЧЕРЕЗ ВЕКА, ЧЕРЕЗ ГОДА ПОМНИТЕ!</dc:title>
  <dc:creator>Надюшка</dc:creator>
  <cp:lastModifiedBy>Пользователь Windows</cp:lastModifiedBy>
  <cp:revision>21</cp:revision>
  <dcterms:created xsi:type="dcterms:W3CDTF">2015-01-16T16:35:21Z</dcterms:created>
  <dcterms:modified xsi:type="dcterms:W3CDTF">2020-05-07T17:26:08Z</dcterms:modified>
</cp:coreProperties>
</file>