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94" r:id="rId4"/>
    <p:sldId id="285" r:id="rId5"/>
    <p:sldId id="258" r:id="rId6"/>
    <p:sldId id="286" r:id="rId7"/>
    <p:sldId id="287" r:id="rId8"/>
    <p:sldId id="295" r:id="rId9"/>
    <p:sldId id="288" r:id="rId10"/>
    <p:sldId id="289" r:id="rId11"/>
    <p:sldId id="290" r:id="rId12"/>
    <p:sldId id="259" r:id="rId13"/>
    <p:sldId id="291" r:id="rId14"/>
    <p:sldId id="284" r:id="rId15"/>
    <p:sldId id="260" r:id="rId16"/>
    <p:sldId id="292" r:id="rId17"/>
    <p:sldId id="293" r:id="rId18"/>
    <p:sldId id="261" r:id="rId19"/>
    <p:sldId id="267" r:id="rId20"/>
    <p:sldId id="268" r:id="rId21"/>
    <p:sldId id="269" r:id="rId22"/>
    <p:sldId id="270" r:id="rId23"/>
    <p:sldId id="277" r:id="rId24"/>
    <p:sldId id="282" r:id="rId25"/>
    <p:sldId id="278" r:id="rId26"/>
    <p:sldId id="279" r:id="rId27"/>
    <p:sldId id="280" r:id="rId28"/>
    <p:sldId id="281" r:id="rId29"/>
    <p:sldId id="283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271" r:id="rId38"/>
    <p:sldId id="30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4574AC-B595-4E80-84C5-793AD548BADA}" type="datetimeFigureOut">
              <a:rPr lang="ru-RU" smtClean="0"/>
              <a:pPr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A4191D-5C4B-49BD-B9F7-584DB1899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288031"/>
          </a:xfrm>
        </p:spPr>
        <p:txBody>
          <a:bodyPr>
            <a:prstTxWarp prst="textArchDown">
              <a:avLst/>
            </a:prstTxWarp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профессии нужны, </a:t>
            </a:r>
            <a:b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все профессии важны</a:t>
            </a:r>
            <a:r>
              <a:rPr lang="ru-RU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5630"/>
            <a:ext cx="7264896" cy="700602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Подготовила: </a:t>
            </a:r>
            <a:r>
              <a:rPr lang="ru-RU" sz="2000" b="1" dirty="0" err="1" smtClean="0">
                <a:solidFill>
                  <a:srgbClr val="FFFF00"/>
                </a:solidFill>
              </a:rPr>
              <a:t>учитель-логопед</a:t>
            </a:r>
            <a:r>
              <a:rPr lang="ru-RU" sz="2000" b="1" dirty="0" smtClean="0">
                <a:solidFill>
                  <a:srgbClr val="FFFF00"/>
                </a:solidFill>
              </a:rPr>
              <a:t> СП детский сад «Гнёздышко» ГБОУ СОШ №1 г. </a:t>
            </a:r>
            <a:r>
              <a:rPr lang="ru-RU" sz="2000" b="1" dirty="0" err="1" smtClean="0">
                <a:solidFill>
                  <a:srgbClr val="FFFF00"/>
                </a:solidFill>
              </a:rPr>
              <a:t>Кинель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Кошелева Т.А.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8" name="Picture 4" descr="https://ds05.infourok.ru/uploads/ex/0fc1/000566f0-d3e0ec80/hello_html_47005ef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64842" cy="42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10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img1.liveinternet.ru/images/attach/d/2/147/578/147578999_hello_html_70356c9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707904" y="548680"/>
            <a:ext cx="4971924" cy="607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08554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Мастерица на все руки</a:t>
            </a:r>
          </a:p>
          <a:p>
            <a:r>
              <a:rPr lang="ru-RU" b="1" dirty="0" smtClean="0"/>
              <a:t>Нам сошьет пиджак и брюки.</a:t>
            </a:r>
          </a:p>
          <a:p>
            <a:r>
              <a:rPr lang="ru-RU" b="1" dirty="0" smtClean="0"/>
              <a:t>Не закройщик, не ткачиха.</a:t>
            </a:r>
          </a:p>
          <a:p>
            <a:r>
              <a:rPr lang="ru-RU" b="1" dirty="0" smtClean="0"/>
              <a:t>Кто она, скажи? </a:t>
            </a:r>
          </a:p>
          <a:p>
            <a:r>
              <a:rPr lang="ru-RU" b="1" dirty="0" smtClean="0"/>
              <a:t>(</a:t>
            </a:r>
            <a:r>
              <a:rPr lang="ru-RU" b="1" i="1" dirty="0" smtClean="0"/>
              <a:t>Портниха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478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0f3f/0007894e-d0dd6eb3/hello_html_m6be03b7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1638" y="980727"/>
            <a:ext cx="4507119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8604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Он возит грузы и людей, </a:t>
            </a:r>
          </a:p>
          <a:p>
            <a:r>
              <a:rPr lang="ru-RU" b="1" dirty="0"/>
              <a:t>Его машина всех быстрей.   </a:t>
            </a:r>
            <a:r>
              <a:rPr lang="ru-RU" b="1" i="1" dirty="0"/>
              <a:t>(Шофёр </a:t>
            </a:r>
            <a:r>
              <a:rPr lang="ru-RU" b="1" i="1" dirty="0" smtClean="0"/>
              <a:t>или водитель</a:t>
            </a:r>
            <a:r>
              <a:rPr lang="ru-RU" b="1" i="1" dirty="0"/>
              <a:t>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2132856"/>
            <a:ext cx="32403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Правила движения</a:t>
            </a:r>
          </a:p>
          <a:p>
            <a:r>
              <a:rPr lang="ru-RU" b="1" dirty="0" smtClean="0"/>
              <a:t>Знает без сомнения.</a:t>
            </a:r>
          </a:p>
          <a:p>
            <a:r>
              <a:rPr lang="ru-RU" b="1" dirty="0" smtClean="0"/>
              <a:t>Вмиг заводит он мотор,</a:t>
            </a:r>
          </a:p>
          <a:p>
            <a:r>
              <a:rPr lang="ru-RU" b="1" dirty="0" smtClean="0"/>
              <a:t>На машине мчит... (</a:t>
            </a:r>
            <a:r>
              <a:rPr lang="ru-RU" b="1" i="1" dirty="0" smtClean="0"/>
              <a:t>шофер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184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s://img0.liveinternet.ru/images/attach/d/2/147/579/147579016_hello_html_m51664f8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355976" y="1008826"/>
            <a:ext cx="4386272" cy="56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Струны гитары, терпенье, талант </a:t>
            </a:r>
            <a:br>
              <a:rPr lang="ru-RU" b="1" dirty="0" smtClean="0"/>
            </a:br>
            <a:r>
              <a:rPr lang="ru-RU" b="1" dirty="0" smtClean="0"/>
              <a:t>Плюс вдохновенье равно … (</a:t>
            </a:r>
            <a:r>
              <a:rPr lang="ru-RU" b="1" i="1" dirty="0" smtClean="0"/>
              <a:t>музыкант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23265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img1.liveinternet.ru/images/attach/d/2/147/578/147578991_hello_html_7a99242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584" y="1180075"/>
            <a:ext cx="4320480" cy="545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898" y="260648"/>
            <a:ext cx="47791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Кто выстроил высотный дом,</a:t>
            </a:r>
          </a:p>
          <a:p>
            <a:r>
              <a:rPr lang="ru-RU" b="1" dirty="0"/>
              <a:t>Где мы </a:t>
            </a:r>
            <a:r>
              <a:rPr lang="ru-RU" b="1" dirty="0" smtClean="0"/>
              <a:t>семьёй </a:t>
            </a:r>
            <a:r>
              <a:rPr lang="ru-RU" b="1" dirty="0"/>
              <a:t>всей живём?    </a:t>
            </a:r>
            <a:r>
              <a:rPr lang="ru-RU" b="1" i="1" dirty="0"/>
              <a:t>(Строители)</a:t>
            </a:r>
            <a:endParaRPr lang="ru-RU" b="1" dirty="0"/>
          </a:p>
          <a:p>
            <a:r>
              <a:rPr lang="ru-RU" dirty="0"/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2474312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Кирпичи кладет он в ряд,</a:t>
            </a:r>
          </a:p>
          <a:p>
            <a:r>
              <a:rPr lang="ru-RU" b="1" dirty="0" smtClean="0"/>
              <a:t>Строит садик для ребят</a:t>
            </a:r>
          </a:p>
          <a:p>
            <a:r>
              <a:rPr lang="ru-RU" b="1" dirty="0" smtClean="0"/>
              <a:t>Не шахтер и не водитель,</a:t>
            </a:r>
          </a:p>
          <a:p>
            <a:r>
              <a:rPr lang="ru-RU" b="1" dirty="0" smtClean="0"/>
              <a:t>Дом нам выстроит... (</a:t>
            </a:r>
            <a:r>
              <a:rPr lang="ru-RU" b="1" i="1" dirty="0" smtClean="0"/>
              <a:t>строитель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269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.mycdn.me/i?r=AzEPZsRbOZEKgBhR0XGMT1Rk4gV0htaQP2D9O1n4chvU8qaKTM5SRkZCeTgDn6uOyi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959"/>
          <a:stretch/>
        </p:blipFill>
        <p:spPr bwMode="auto">
          <a:xfrm>
            <a:off x="4139952" y="620688"/>
            <a:ext cx="46473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Он в сладком цехе день трудился,</a:t>
            </a:r>
            <a:br>
              <a:rPr lang="ru-RU" b="1" dirty="0" smtClean="0"/>
            </a:br>
            <a:r>
              <a:rPr lang="ru-RU" b="1" dirty="0" smtClean="0"/>
              <a:t>Итог десертный получился –</a:t>
            </a:r>
            <a:br>
              <a:rPr lang="ru-RU" b="1" dirty="0" smtClean="0"/>
            </a:br>
            <a:r>
              <a:rPr lang="ru-RU" b="1" dirty="0" smtClean="0"/>
              <a:t>Эклеры, кекс, «Наполеон».</a:t>
            </a:r>
            <a:br>
              <a:rPr lang="ru-RU" b="1" dirty="0" smtClean="0"/>
            </a:br>
            <a:r>
              <a:rPr lang="ru-RU" b="1" dirty="0" smtClean="0"/>
              <a:t>Теперь подумай, кто же он? </a:t>
            </a:r>
          </a:p>
          <a:p>
            <a:r>
              <a:rPr lang="ru-RU" b="1" i="1" dirty="0" smtClean="0"/>
              <a:t>(кондитер)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18959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24919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в столовой у </a:t>
            </a:r>
            <a:r>
              <a:rPr lang="ru-RU" b="1" dirty="0"/>
              <a:t>плиты</a:t>
            </a:r>
          </a:p>
          <a:p>
            <a:r>
              <a:rPr lang="ru-RU" b="1" dirty="0"/>
              <a:t>Варит каши и супы.     </a:t>
            </a:r>
            <a:r>
              <a:rPr lang="ru-RU" b="1" i="1" dirty="0"/>
              <a:t>(Повар)</a:t>
            </a:r>
            <a:endParaRPr lang="ru-RU" b="1" dirty="0"/>
          </a:p>
        </p:txBody>
      </p:sp>
      <p:pic>
        <p:nvPicPr>
          <p:cNvPr id="3080" name="Picture 8" descr="https://img1.liveinternet.ru/images/attach/d/2/147/579/147579031_hello_html_m3a49099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47985" y="332656"/>
            <a:ext cx="4793563" cy="60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89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img1.liveinternet.ru/images/attach/d/2/147/578/147578997_hello_html_791dcfd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1960" y="348724"/>
            <a:ext cx="4667455" cy="605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79539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наведет стеклянный глаз.</a:t>
            </a:r>
            <a:br>
              <a:rPr lang="ru-RU" b="1" dirty="0" smtClean="0"/>
            </a:br>
            <a:r>
              <a:rPr lang="ru-RU" b="1" dirty="0" smtClean="0"/>
              <a:t>Щелкнет раз — и помним вас?</a:t>
            </a:r>
          </a:p>
          <a:p>
            <a:r>
              <a:rPr lang="ru-RU" b="1" i="1" dirty="0" smtClean="0"/>
              <a:t>(Фотограф)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7281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img1.liveinternet.ru/images/attach/d/2/147/579/147579029_hello_html_ff7b33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103459" y="476672"/>
            <a:ext cx="4549031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45716"/>
            <a:ext cx="36852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 него есть карандаш,</a:t>
            </a:r>
            <a:br>
              <a:rPr lang="ru-RU" b="1" dirty="0" smtClean="0"/>
            </a:br>
            <a:r>
              <a:rPr lang="ru-RU" b="1" dirty="0" smtClean="0"/>
              <a:t>Разноцветная гуашь,</a:t>
            </a:r>
            <a:br>
              <a:rPr lang="ru-RU" b="1" dirty="0" smtClean="0"/>
            </a:br>
            <a:r>
              <a:rPr lang="ru-RU" b="1" dirty="0" smtClean="0"/>
              <a:t>Акварель, палитра, кисть</a:t>
            </a:r>
            <a:br>
              <a:rPr lang="ru-RU" b="1" dirty="0" smtClean="0"/>
            </a:br>
            <a:r>
              <a:rPr lang="ru-RU" b="1" dirty="0" smtClean="0"/>
              <a:t>И бумаги плотный лист,</a:t>
            </a:r>
            <a:br>
              <a:rPr lang="ru-RU" b="1" dirty="0" smtClean="0"/>
            </a:br>
            <a:r>
              <a:rPr lang="ru-RU" b="1" dirty="0" smtClean="0"/>
              <a:t>А еще – мольберт-треножник,</a:t>
            </a:r>
            <a:br>
              <a:rPr lang="ru-RU" b="1" dirty="0" smtClean="0"/>
            </a:br>
            <a:r>
              <a:rPr lang="ru-RU" b="1" dirty="0" smtClean="0"/>
              <a:t>Потому что он … (</a:t>
            </a:r>
            <a:r>
              <a:rPr lang="ru-RU" b="1" i="1" dirty="0" smtClean="0"/>
              <a:t>художник)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7882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ot2do7.ru/uploads/posts/2019-03/1551607238_prof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635" y="836712"/>
            <a:ext cx="7812021" cy="5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635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Игра «Кому это нужно для работы?»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7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ot2do7.ru/uploads/posts/2019-03/1551607205_prof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1076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amykisk8Zo0/UgeN-p0KkXI/AAAAAAAADTc/HMQjIYpW3lM/s1600/%D0%9D%D0%B0%D0%B7%D0%BE%D0%B2%D0%B8+%D0%BF%D1%80%D0%BE%D1%84%D0%B5%D1%81%D1%81%D0%B8%D0%B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964488" cy="67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09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ot2do7.ru/uploads/posts/2019-03/1551607230_prof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366" y="332656"/>
            <a:ext cx="8268072" cy="62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06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ot2do7.ru/uploads/posts/2019-03/1551607252_prof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3563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977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ot2do7.ru/uploads/posts/2019-03/1551607250_pro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6090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7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5.infourok.ru/uploads/ex/0c62/0006d6a9-959d86cb/hello_html_5c15284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531" y="692696"/>
            <a:ext cx="8039151" cy="612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191"/>
            <a:ext cx="8229600" cy="797521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</a:rPr>
              <a:t>Игра«Что</a:t>
            </a:r>
            <a:r>
              <a:rPr lang="ru-RU" sz="3600" b="1" dirty="0" smtClean="0">
                <a:solidFill>
                  <a:srgbClr val="C00000"/>
                </a:solidFill>
              </a:rPr>
              <a:t> лишнее?»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9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0c62/0006d6a9-959d86cb/hello_html_m59b313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87240"/>
            <a:ext cx="8749804" cy="66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4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5.infourok.ru/uploads/ex/0c62/0006d6a9-959d86cb/hello_html_m6806a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29700"/>
            <a:ext cx="8589279" cy="65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3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5.infourok.ru/uploads/ex/0c62/0006d6a9-959d86cb/hello_html_m6045784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620740" cy="65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54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5.infourok.ru/uploads/ex/0c62/0006d6a9-959d86cb/hello_html_5d08b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55807" cy="651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34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ds05.infourok.ru/uploads/ex/0c62/0006d6a9-959d86cb/hello_html_71ae77a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229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8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ds05.infourok.ru/uploads/ex/0c62/0006d6a9-959d86cb/hello_html_m44654ec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147729"/>
            <a:ext cx="8496944" cy="64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1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vatars.mds.yandex.net/get-pdb/2333664/eec0286d-412c-4aa4-8f08-8e5468d1415a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7487" y="1700808"/>
            <a:ext cx="3892599" cy="488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9654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школе учит он писать,</a:t>
            </a:r>
          </a:p>
          <a:p>
            <a:r>
              <a:rPr lang="ru-RU" b="1" dirty="0" smtClean="0"/>
              <a:t>Рисовать, считать, читать.    </a:t>
            </a:r>
            <a:r>
              <a:rPr lang="ru-RU" b="1" i="1" dirty="0" smtClean="0"/>
              <a:t>(Учитель)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41982" y="319083"/>
            <a:ext cx="5026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Игра «Угадай, кто это?»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9544" y="3212976"/>
            <a:ext cx="3492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Громко прозвенел звонок,</a:t>
            </a:r>
          </a:p>
          <a:p>
            <a:r>
              <a:rPr lang="ru-RU" b="1" dirty="0" smtClean="0"/>
              <a:t>В классе начался урок.</a:t>
            </a:r>
          </a:p>
          <a:p>
            <a:r>
              <a:rPr lang="ru-RU" b="1" dirty="0" smtClean="0"/>
              <a:t>Знает школьник и родитель —</a:t>
            </a:r>
          </a:p>
          <a:p>
            <a:r>
              <a:rPr lang="ru-RU" b="1" dirty="0" smtClean="0"/>
              <a:t>Проведет урок... (</a:t>
            </a:r>
            <a:r>
              <a:rPr lang="ru-RU" b="1" i="1" dirty="0" smtClean="0"/>
              <a:t>учитель</a:t>
            </a:r>
            <a:r>
              <a:rPr lang="ru-RU" b="1" dirty="0" smtClean="0"/>
              <a:t>)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116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4587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Игра « Из двух одно»</a:t>
            </a:r>
            <a:endParaRPr lang="ru-RU" sz="3600" b="1" dirty="0"/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03238" y="980728"/>
            <a:ext cx="8183562" cy="5399087"/>
          </a:xfrm>
          <a:prstGeom prst="rect">
            <a:avLst/>
          </a:prstGeom>
        </p:spPr>
        <p:txBody>
          <a:bodyPr/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ru-RU" sz="3200" b="1" dirty="0" smtClean="0"/>
              <a:t>Рыбу ловит - …(</a:t>
            </a:r>
            <a:r>
              <a:rPr lang="ru-RU" sz="3200" b="1" i="1" dirty="0" smtClean="0"/>
              <a:t>рыболов</a:t>
            </a:r>
            <a:r>
              <a:rPr lang="ru-RU" sz="3200" b="1" dirty="0" smtClean="0"/>
              <a:t>) </a:t>
            </a:r>
          </a:p>
          <a:p>
            <a:endParaRPr lang="ru-RU" dirty="0" smtClean="0"/>
          </a:p>
        </p:txBody>
      </p:sp>
      <p:pic>
        <p:nvPicPr>
          <p:cNvPr id="4" name="Picture 2" descr="http://static4.depositphotos.com/1005091/294/i/950/depositphotos_2940374-stock-photo-fisherman-in-boat-with-tre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357" y="1699858"/>
            <a:ext cx="6727115" cy="482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273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1903"/>
            <a:ext cx="5850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Пчёл разводит -  … (</a:t>
            </a:r>
            <a:r>
              <a:rPr lang="ru-RU" sz="3200" b="1" i="1" dirty="0" smtClean="0"/>
              <a:t>пчеловод</a:t>
            </a:r>
            <a:r>
              <a:rPr lang="ru-RU" sz="3200" b="1" dirty="0" smtClean="0"/>
              <a:t>) </a:t>
            </a:r>
            <a:endParaRPr lang="ru-RU" sz="3200" b="1" dirty="0"/>
          </a:p>
        </p:txBody>
      </p:sp>
      <p:pic>
        <p:nvPicPr>
          <p:cNvPr id="3" name="Picture 2" descr="C:\Users\Алла\Documents\картинки профессии\пчел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23728" y="1124744"/>
            <a:ext cx="511333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65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5351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Сталь варит - …(</a:t>
            </a:r>
            <a:r>
              <a:rPr lang="ru-RU" sz="3200" b="1" i="1" dirty="0" smtClean="0"/>
              <a:t>сталевар</a:t>
            </a:r>
            <a:r>
              <a:rPr lang="ru-RU" sz="3200" b="1" dirty="0" smtClean="0"/>
              <a:t>) </a:t>
            </a:r>
            <a:endParaRPr lang="ru-RU" sz="3200" b="1" dirty="0"/>
          </a:p>
        </p:txBody>
      </p:sp>
      <p:pic>
        <p:nvPicPr>
          <p:cNvPr id="46082" name="Picture 2" descr="https://navigatum.ru/assets/images/anima/VMP/PROFESSIYa-METALLU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1540014"/>
            <a:ext cx="74168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0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4576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Лес рубит – … (</a:t>
            </a:r>
            <a:r>
              <a:rPr lang="ru-RU" sz="3200" b="1" i="1" dirty="0" smtClean="0"/>
              <a:t>лесоруб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pic>
        <p:nvPicPr>
          <p:cNvPr id="43010" name="Picture 2" descr="https://igroutka.net/uploads/posts/2018-04/1523866969_igra-raskraska-drovos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19" y="980728"/>
            <a:ext cx="5191285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653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1903"/>
            <a:ext cx="52509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Сад разводит - … (</a:t>
            </a:r>
            <a:r>
              <a:rPr lang="ru-RU" sz="3200" b="1" i="1" dirty="0" smtClean="0"/>
              <a:t>садовод</a:t>
            </a:r>
            <a:r>
              <a:rPr lang="ru-RU" sz="3200" b="1" dirty="0" smtClean="0"/>
              <a:t>) </a:t>
            </a:r>
            <a:endParaRPr lang="ru-RU" sz="3200" b="1" dirty="0"/>
          </a:p>
        </p:txBody>
      </p:sp>
      <p:pic>
        <p:nvPicPr>
          <p:cNvPr id="47106" name="Picture 2" descr="https://thumbs.dreamstime.com/b/%D1%81%D0%B0-%D0%BE%D0%B2%D0%BD%D0%B8%D0%BA-%D0%B7%D0%B0%D1%81%D0%B0%D0%B6%D0%B8%D0%B2%D0%B0%D1%8F-%D0%B8%D0%B7%D0%BE%D0%B1%D1%80%D0%B0%D0%B6%D0%B5%D0%BD%D0%B8%D0%B5-%D1%82%D0%B5%D0%BC%D1%8B-%D0%B5%D1%80%D0%B5%D0%B2%D0%B0-86589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3" y="1114483"/>
            <a:ext cx="6341613" cy="558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14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271903"/>
            <a:ext cx="65772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Посуду моет - … (</a:t>
            </a:r>
            <a:r>
              <a:rPr lang="ru-RU" sz="3200" b="1" i="1" dirty="0" err="1" smtClean="0"/>
              <a:t>посудомойщица</a:t>
            </a:r>
            <a:r>
              <a:rPr lang="ru-RU" sz="3200" b="1" dirty="0" smtClean="0"/>
              <a:t>) </a:t>
            </a:r>
            <a:endParaRPr lang="ru-RU" sz="3200" b="1" dirty="0"/>
          </a:p>
        </p:txBody>
      </p:sp>
      <p:pic>
        <p:nvPicPr>
          <p:cNvPr id="48132" name="Picture 4" descr="https://present-dv.ru/public/open-graph/2019/05/02/5cca3deec9278721854747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112884" y="1091954"/>
            <a:ext cx="4307209" cy="55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94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71903"/>
            <a:ext cx="6068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Цветы разводит - … (</a:t>
            </a:r>
            <a:r>
              <a:rPr lang="ru-RU" sz="3200" b="1" i="1" dirty="0" smtClean="0"/>
              <a:t>цветовод</a:t>
            </a:r>
            <a:r>
              <a:rPr lang="ru-RU" sz="3200" b="1" dirty="0" smtClean="0"/>
              <a:t>) </a:t>
            </a:r>
            <a:endParaRPr lang="ru-RU" sz="3200" b="1" dirty="0"/>
          </a:p>
        </p:txBody>
      </p:sp>
      <p:pic>
        <p:nvPicPr>
          <p:cNvPr id="49154" name="Picture 2" descr="http://worldluxrealty.com/sites/default/files/inline/images/kalendar_cvetovoda_posevno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60932" y="1052736"/>
            <a:ext cx="4790836" cy="558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814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298289/96721a56-559e-41c7-9b4b-15e4a4290369/s1200?webp=fals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3528" y="299652"/>
            <a:ext cx="8663859" cy="629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9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315943" cy="633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84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g1.liveinternet.ru/images/attach/d/2/147/578/147578995_hello_html_34f846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36462" y="1186309"/>
            <a:ext cx="4239594" cy="537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Кто вылечит от всех болезней,</a:t>
            </a:r>
          </a:p>
          <a:p>
            <a:r>
              <a:rPr lang="ru-RU" b="1" dirty="0"/>
              <a:t>И знает, что кому полезней?        </a:t>
            </a:r>
            <a:r>
              <a:rPr lang="ru-RU" b="1" i="1" dirty="0"/>
              <a:t>(Врач)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38063" y="2111534"/>
            <a:ext cx="337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пропишет витамины?</a:t>
            </a:r>
          </a:p>
          <a:p>
            <a:r>
              <a:rPr lang="ru-RU" b="1" dirty="0" smtClean="0"/>
              <a:t>Кто излечит от ангины?</a:t>
            </a:r>
          </a:p>
          <a:p>
            <a:r>
              <a:rPr lang="ru-RU" b="1" dirty="0" smtClean="0"/>
              <a:t>На прививках ты не плачь —</a:t>
            </a:r>
          </a:p>
          <a:p>
            <a:r>
              <a:rPr lang="ru-RU" b="1" dirty="0" smtClean="0"/>
              <a:t>Как лечиться, знает... (</a:t>
            </a:r>
            <a:r>
              <a:rPr lang="ru-RU" b="1" i="1" dirty="0" smtClean="0"/>
              <a:t>врач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1224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Кто продаст нам в магазине</a:t>
            </a:r>
          </a:p>
          <a:p>
            <a:r>
              <a:rPr lang="ru-RU" b="1" dirty="0"/>
              <a:t>Колбасу и апельсины?      </a:t>
            </a:r>
            <a:r>
              <a:rPr lang="ru-RU" b="1" i="1" dirty="0"/>
              <a:t>(Продавец)</a:t>
            </a:r>
            <a:endParaRPr lang="ru-RU" b="1" dirty="0"/>
          </a:p>
        </p:txBody>
      </p:sp>
      <p:pic>
        <p:nvPicPr>
          <p:cNvPr id="27650" name="Picture 2" descr="https://img1.liveinternet.ru/images/attach/d/2/147/579/147579047_hello_html_33340cd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6542" y="1268760"/>
            <a:ext cx="4288122" cy="5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306896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 витрине все продукты:</a:t>
            </a:r>
          </a:p>
          <a:p>
            <a:r>
              <a:rPr lang="ru-RU" b="1" dirty="0" smtClean="0"/>
              <a:t>Овощи, орехи, фрукты.</a:t>
            </a:r>
          </a:p>
          <a:p>
            <a:r>
              <a:rPr lang="ru-RU" b="1" dirty="0" smtClean="0"/>
              <a:t>Помидор и огурец</a:t>
            </a:r>
          </a:p>
          <a:p>
            <a:r>
              <a:rPr lang="ru-RU" b="1" dirty="0" smtClean="0"/>
              <a:t>Предлагает... (</a:t>
            </a:r>
            <a:r>
              <a:rPr lang="ru-RU" b="1" i="1" dirty="0" smtClean="0"/>
              <a:t>продавец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197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g1.liveinternet.ru/images/attach/d/2/147/579/147579007_hello_html_m57e0dc2b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11960" y="764704"/>
            <a:ext cx="4502341" cy="564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Груши, яблони, крыжовник</a:t>
            </a:r>
            <a:br>
              <a:rPr lang="ru-RU" b="1" dirty="0" smtClean="0"/>
            </a:br>
            <a:r>
              <a:rPr lang="ru-RU" b="1" dirty="0" smtClean="0"/>
              <a:t>Посадил весной ... (</a:t>
            </a:r>
            <a:r>
              <a:rPr lang="ru-RU" b="1" i="1" dirty="0" smtClean="0"/>
              <a:t>садовник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1655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img1.liveinternet.ru/images/attach/d/2/147/579/147579005_hello_html_m78c4c0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5536" y="1196752"/>
            <a:ext cx="431011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Кто на пожары приезжает, </a:t>
            </a:r>
          </a:p>
          <a:p>
            <a:r>
              <a:rPr lang="ru-RU" b="1" dirty="0" smtClean="0"/>
              <a:t>Огонь </a:t>
            </a:r>
            <a:r>
              <a:rPr lang="ru-RU" b="1" dirty="0"/>
              <a:t>залив, людей спасает?    </a:t>
            </a:r>
            <a:r>
              <a:rPr lang="ru-RU" b="1" i="1" dirty="0"/>
              <a:t>(Пожарные)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4088" y="307512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Темной ночью, ясным днем</a:t>
            </a:r>
          </a:p>
          <a:p>
            <a:r>
              <a:rPr lang="ru-RU" b="1" dirty="0" smtClean="0"/>
              <a:t>Он сражается с огнем.</a:t>
            </a:r>
          </a:p>
          <a:p>
            <a:r>
              <a:rPr lang="ru-RU" b="1" dirty="0" smtClean="0"/>
              <a:t>В каске, будто воин славный,</a:t>
            </a:r>
          </a:p>
          <a:p>
            <a:r>
              <a:rPr lang="ru-RU" b="1" dirty="0" smtClean="0"/>
              <a:t>На пожар спешит... (</a:t>
            </a:r>
            <a:r>
              <a:rPr lang="ru-RU" b="1" i="1" dirty="0" smtClean="0"/>
              <a:t>пожарный</a:t>
            </a:r>
            <a:r>
              <a:rPr lang="ru-RU" b="1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49591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img0.liveinternet.ru/images/attach/d/2/147/579/147579000_hello_html_73993ce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995936" y="620687"/>
            <a:ext cx="4583839" cy="579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53053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Это кто без лишних слов</a:t>
            </a:r>
          </a:p>
          <a:p>
            <a:r>
              <a:rPr lang="ru-RU" b="1" dirty="0"/>
              <a:t> Нас подстричь всегда готов?    </a:t>
            </a:r>
            <a:r>
              <a:rPr lang="ru-RU" b="1" dirty="0" smtClean="0"/>
              <a:t>                                </a:t>
            </a:r>
            <a:r>
              <a:rPr lang="ru-RU" b="1" i="1" dirty="0" smtClean="0"/>
              <a:t>(</a:t>
            </a:r>
            <a:r>
              <a:rPr lang="ru-RU" b="1" i="1" dirty="0"/>
              <a:t>Парикмахер)</a:t>
            </a:r>
            <a:endParaRPr lang="ru-RU" b="1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3901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5.infourok.ru/uploads/ex/04ab/0008b73a-46b62705/img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417" b="100000" l="0" r="99735">
                        <a14:foregroundMark x1="13889" y1="15833" x2="18386" y2="20139"/>
                        <a14:foregroundMark x1="27778" y1="16389" x2="27778" y2="16389"/>
                        <a14:foregroundMark x1="25926" y1="9444" x2="23677" y2="12500"/>
                        <a14:foregroundMark x1="30688" y1="7222" x2="32540" y2="10833"/>
                        <a14:foregroundMark x1="41931" y1="6111" x2="41931" y2="11250"/>
                        <a14:foregroundMark x1="51720" y1="5278" x2="47487" y2="10278"/>
                        <a14:foregroundMark x1="56878" y1="10278" x2="56878" y2="10278"/>
                        <a14:foregroundMark x1="65079" y1="10278" x2="65079" y2="10278"/>
                        <a14:foregroundMark x1="73942" y1="12500" x2="73942" y2="12500"/>
                        <a14:foregroundMark x1="79233" y1="17917" x2="79233" y2="17917"/>
                        <a14:backgroundMark x1="25926" y1="13333" x2="26984" y2="13611"/>
                        <a14:backgroundMark x1="49603" y1="9861" x2="50397" y2="7778"/>
                        <a14:backgroundMark x1="50661" y1="6528" x2="50661" y2="6528"/>
                        <a14:backgroundMark x1="66138" y1="12778" x2="66138" y2="12778"/>
                        <a14:backgroundMark x1="73677" y1="14722" x2="73677" y2="1472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0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65454" y="764704"/>
            <a:ext cx="4460307" cy="57885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41044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Кто </a:t>
            </a:r>
            <a:r>
              <a:rPr lang="ru-RU" b="1" dirty="0"/>
              <a:t>разносит по домам</a:t>
            </a:r>
          </a:p>
          <a:p>
            <a:r>
              <a:rPr lang="ru-RU" b="1" dirty="0"/>
              <a:t>Ворох писем, телеграмм,</a:t>
            </a:r>
          </a:p>
          <a:p>
            <a:r>
              <a:rPr lang="ru-RU" b="1" dirty="0" smtClean="0"/>
              <a:t>Газеты </a:t>
            </a:r>
            <a:r>
              <a:rPr lang="ru-RU" b="1" dirty="0"/>
              <a:t>с почты доставляет,</a:t>
            </a:r>
          </a:p>
          <a:p>
            <a:r>
              <a:rPr lang="ru-RU" b="1" dirty="0"/>
              <a:t>В почтовый ящик </a:t>
            </a:r>
            <a:r>
              <a:rPr lang="ru-RU" b="1" dirty="0" smtClean="0"/>
              <a:t>опускает?   </a:t>
            </a:r>
            <a:r>
              <a:rPr lang="ru-RU" b="1" i="1" dirty="0"/>
              <a:t>(Почтальон)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272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140</TotalTime>
  <Words>411</Words>
  <Application>Microsoft Office PowerPoint</Application>
  <PresentationFormat>Экран (4:3)</PresentationFormat>
  <Paragraphs>75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Апекс</vt:lpstr>
      <vt:lpstr>Все профессии нужны,  все профессии важны!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Игра «Кому это нужно для работы?»</vt:lpstr>
      <vt:lpstr>Слайд 19</vt:lpstr>
      <vt:lpstr>Слайд 20</vt:lpstr>
      <vt:lpstr>Слайд 21</vt:lpstr>
      <vt:lpstr>Слайд 22</vt:lpstr>
      <vt:lpstr>Игра«Что лишнее?»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профессии нужны,  все профессии важны!</dc:title>
  <dc:creator>User</dc:creator>
  <cp:lastModifiedBy>ASUS</cp:lastModifiedBy>
  <cp:revision>15</cp:revision>
  <dcterms:created xsi:type="dcterms:W3CDTF">2020-04-29T11:48:01Z</dcterms:created>
  <dcterms:modified xsi:type="dcterms:W3CDTF">2020-04-30T05:18:15Z</dcterms:modified>
</cp:coreProperties>
</file>