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8" r:id="rId2"/>
    <p:sldId id="266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31" autoAdjust="0"/>
    <p:restoredTop sz="94660"/>
  </p:normalViewPr>
  <p:slideViewPr>
    <p:cSldViewPr>
      <p:cViewPr>
        <p:scale>
          <a:sx n="80" d="100"/>
          <a:sy n="80" d="100"/>
        </p:scale>
        <p:origin x="-1546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101EC0-4D3B-4966-9EAD-5E886C9CBBF0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1F5D-A0F5-4FC7-B7E5-946CDF6487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04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&#1084;&#1077;&#1083;&#1086;&#1076;&#1080;&#1103;%20&#1085;&#1072;&#1075;&#1088;&#1072;&#1078;&#1076;&#1077;&#1085;&#1080;&#1103;.mp3" TargetMode="Externa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142984"/>
            <a:ext cx="7772400" cy="1470025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МУЛЬТИМЕДИЙНАЯ ИГРА ДЛЯ </a:t>
            </a:r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ИЗУЧЕНИЯ ОРГАНОВ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ЧУВСТВ ЧЕЛОВЕКА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«Наши помощники – органы чувств»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338574a8316120ad1e5941d9742930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143248"/>
            <a:ext cx="4725461" cy="33575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00628" y="4000504"/>
            <a:ext cx="39290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Выполнила воспитатель </a:t>
            </a:r>
          </a:p>
          <a:p>
            <a:r>
              <a:rPr lang="ru-RU" dirty="0" smtClean="0"/>
              <a:t>СП ДС «Гнездышко»</a:t>
            </a:r>
          </a:p>
          <a:p>
            <a:r>
              <a:rPr lang="ru-RU" sz="2400" b="1" dirty="0" smtClean="0"/>
              <a:t>Мартынюк Елена Алексеевна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143372" y="6286520"/>
            <a:ext cx="1575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КИНЕЛЬ, 2020</a:t>
            </a:r>
            <a:endParaRPr lang="ru-RU" b="1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142984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Здравствуйте дорогие наши мальчики и девочки!!!</a:t>
            </a: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338574a8316120ad1e5941d9742930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143248"/>
            <a:ext cx="4725461" cy="335757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Мы с Мишей давно наблюдаем за вами как вы с удовольствием изучаете интересные и удивительные вещи про организм человека. Мы решили проверить вас как хорошо вы знаете свой  организм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Вы готовы?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pM6i2Q_-_Imgu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2958958"/>
            <a:ext cx="6929486" cy="389904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i="1" dirty="0" smtClean="0">
                <a:latin typeface="Times New Roman" pitchFamily="18" charset="0"/>
                <a:cs typeface="Times New Roman" pitchFamily="18" charset="0"/>
              </a:rPr>
              <a:t>Наша игра называется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«Наши помощники – органы чувств»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i="1" dirty="0" smtClean="0">
                <a:latin typeface="Times New Roman" pitchFamily="18" charset="0"/>
                <a:cs typeface="Times New Roman" pitchFamily="18" charset="0"/>
              </a:rPr>
              <a:t>Угадайте , что мы с Мишей загадали: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Раковину эту в ванной не ставят, слухом своим она себя славит!</a:t>
            </a:r>
            <a:b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7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ухо готовое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14554"/>
            <a:ext cx="7358082" cy="4442473"/>
          </a:xfrm>
          <a:prstGeom prst="rect">
            <a:avLst/>
          </a:prstGeom>
        </p:spPr>
      </p:pic>
      <p:pic>
        <p:nvPicPr>
          <p:cNvPr id="8" name="Рисунок 7" descr="ушко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0" y="1428736"/>
            <a:ext cx="1240697" cy="1244573"/>
          </a:xfrm>
          <a:prstGeom prst="rect">
            <a:avLst/>
          </a:prstGeom>
        </p:spPr>
      </p:pic>
      <p:pic>
        <p:nvPicPr>
          <p:cNvPr id="9" name="Рисунок 8" descr="плп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794" y="4214794"/>
            <a:ext cx="2643206" cy="264320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0.08542 L -0.67031 0.334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" y="1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Всегда он в работе когда говорим, а отдыхает когда мы молчим.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untitledгнепше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57222" y="3786190"/>
            <a:ext cx="2928958" cy="2928958"/>
          </a:xfrm>
        </p:spPr>
      </p:pic>
      <p:pic>
        <p:nvPicPr>
          <p:cNvPr id="5" name="Рисунок 4" descr="карточка рот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08" y="1691168"/>
            <a:ext cx="7000892" cy="5048532"/>
          </a:xfrm>
          <a:prstGeom prst="rect">
            <a:avLst/>
          </a:prstGeom>
        </p:spPr>
      </p:pic>
      <p:pic>
        <p:nvPicPr>
          <p:cNvPr id="6" name="Рисунок 5" descr="ротик готовый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401134" y="1643050"/>
            <a:ext cx="1401134" cy="101039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618 0.05024 L 0.7026 0.3023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" y="1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Есть всегда он у людей,</a:t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есть всегда у кораблей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4" name="Содержимое 3" descr="kisspng-masha-bear-birthday-party-masha-and-the-bear-5abdf0989ce637.85368619152239733664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85728"/>
            <a:ext cx="2402978" cy="2135981"/>
          </a:xfrm>
        </p:spPr>
      </p:pic>
      <p:pic>
        <p:nvPicPr>
          <p:cNvPr id="5" name="Рисунок 4" descr="3-62_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24" y="5429264"/>
            <a:ext cx="716280" cy="1188720"/>
          </a:xfrm>
          <a:prstGeom prst="rect">
            <a:avLst/>
          </a:prstGeom>
        </p:spPr>
      </p:pic>
      <p:pic>
        <p:nvPicPr>
          <p:cNvPr id="6" name="Рисунок 5" descr="нос карточк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85926"/>
            <a:ext cx="7033540" cy="5072074"/>
          </a:xfrm>
          <a:prstGeom prst="rect">
            <a:avLst/>
          </a:prstGeom>
        </p:spPr>
      </p:pic>
      <p:pic>
        <p:nvPicPr>
          <p:cNvPr id="7" name="Рисунок 6" descr="носик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44000" y="785794"/>
            <a:ext cx="1643074" cy="130507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22222E-6 L -0.7 0.426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" y="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В этой одежде я </a:t>
            </a:r>
            <a:r>
              <a:rPr lang="ru-RU" sz="2700" b="1" i="1" dirty="0" err="1" smtClean="0">
                <a:latin typeface="Times New Roman" pitchFamily="18" charset="0"/>
                <a:cs typeface="Times New Roman" pitchFamily="18" charset="0"/>
              </a:rPr>
              <a:t>родился,В</a:t>
            </a: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 этой одежде и бане помылся,</a:t>
            </a:r>
            <a:b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Эту одежду снять </a:t>
            </a:r>
            <a:r>
              <a:rPr lang="ru-RU" sz="2700" b="1" i="1" dirty="0" err="1" smtClean="0">
                <a:latin typeface="Times New Roman" pitchFamily="18" charset="0"/>
                <a:cs typeface="Times New Roman" pitchFamily="18" charset="0"/>
              </a:rPr>
              <a:t>невозможно.Эта</a:t>
            </a: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 одежда называется….</a:t>
            </a:r>
            <a:b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7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kisspng-masha-paper-bear-cake-matcha-masha-y-el-oso-5ac3d5ac37cb39.39763391152278366022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86580" y="1428736"/>
            <a:ext cx="1857420" cy="2311456"/>
          </a:xfrm>
          <a:prstGeom prst="rect">
            <a:avLst/>
          </a:prstGeom>
        </p:spPr>
      </p:pic>
      <p:pic>
        <p:nvPicPr>
          <p:cNvPr id="6" name="Рисунок 5" descr="рука карточк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18541"/>
            <a:ext cx="6572296" cy="4739459"/>
          </a:xfrm>
          <a:prstGeom prst="rect">
            <a:avLst/>
          </a:prstGeom>
        </p:spPr>
      </p:pic>
      <p:pic>
        <p:nvPicPr>
          <p:cNvPr id="7" name="Рисунок 6" descr="руч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0" y="3286124"/>
            <a:ext cx="1571636" cy="1133349"/>
          </a:xfrm>
          <a:prstGeom prst="rect">
            <a:avLst/>
          </a:prstGeom>
        </p:spPr>
      </p:pic>
      <p:pic>
        <p:nvPicPr>
          <p:cNvPr id="9" name="Рисунок 8" descr="untitle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15140" y="3786190"/>
            <a:ext cx="909390" cy="271459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594 0.00115 L -0.72761 0.085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" y="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8229600" cy="1143000"/>
          </a:xfrm>
        </p:spPr>
        <p:txBody>
          <a:bodyPr>
            <a:normAutofit/>
          </a:bodyPr>
          <a:lstStyle/>
          <a:p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Брат с братом всю жизнь рядом. </a:t>
            </a:r>
            <a:b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Видят целый свет, а друг друга нет.</a:t>
            </a:r>
            <a:endParaRPr lang="ru-RU" sz="31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ori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57354" y="3779520"/>
            <a:ext cx="5486400" cy="3078480"/>
          </a:xfrm>
          <a:prstGeom prst="rect">
            <a:avLst/>
          </a:prstGeom>
        </p:spPr>
      </p:pic>
      <p:pic>
        <p:nvPicPr>
          <p:cNvPr id="5" name="Рисунок 4" descr="глазик карточ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49" y="1928802"/>
            <a:ext cx="6835411" cy="4929198"/>
          </a:xfrm>
          <a:prstGeom prst="rect">
            <a:avLst/>
          </a:prstGeom>
        </p:spPr>
      </p:pic>
      <p:pic>
        <p:nvPicPr>
          <p:cNvPr id="6" name="Рисунок 5" descr="глази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500198" y="1285860"/>
            <a:ext cx="1500198" cy="139500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11111E-6 L 0.73247 0.367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" y="1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2250095d11fa747add959c86505d5a3_yapfiles.ru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2143116"/>
            <a:ext cx="6096000" cy="457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0034" y="285729"/>
            <a:ext cx="8215370" cy="2625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Молодцы ребята!!!</a:t>
            </a:r>
          </a:p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Все загадки наши отгадали и много нового узнали!!!</a:t>
            </a:r>
          </a:p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Вы заслуживаете звания «Умники и умницы»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мелодия награждени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6715140" y="350043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1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1344</TotalTime>
  <Words>54</Words>
  <Application>Microsoft Office PowerPoint</Application>
  <PresentationFormat>Экран (4:3)</PresentationFormat>
  <Paragraphs>15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МУЛЬТИМЕДИЙНАЯ ИГРА ДЛЯ ИЗУЧЕНИЯ ОРГАНОВ ЧУВСТВ ЧЕЛОВЕКА «Наши помощники – органы чувств»</vt:lpstr>
      <vt:lpstr>Здравствуйте дорогие наши мальчики и девочки!!!</vt:lpstr>
      <vt:lpstr>   Мы с Мишей давно наблюдаем за вами как вы с удовольствием изучаете интересные и удивительные вещи про организм человека. Мы решили проверить вас как хорошо вы знаете свой  организм   Вы готовы?</vt:lpstr>
      <vt:lpstr>  Наша игра называется  «Наши помощники – органы чувств» Угадайте , что мы с Мишей загадали: Раковину эту в ванной не ставят, слухом своим она себя славит!  </vt:lpstr>
      <vt:lpstr> Всегда он в работе когда говорим, а отдыхает когда мы молчим. </vt:lpstr>
      <vt:lpstr> Есть всегда он у людей, есть всегда у кораблей </vt:lpstr>
      <vt:lpstr> В этой одежде я родился,В этой одежде и бане помылся, Эту одежду снять невозможно.Эта одежда называется…. </vt:lpstr>
      <vt:lpstr>Брат с братом всю жизнь рядом.  Видят целый свет, а друг друга нет.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97</cp:revision>
  <dcterms:created xsi:type="dcterms:W3CDTF">2016-03-20T02:42:24Z</dcterms:created>
  <dcterms:modified xsi:type="dcterms:W3CDTF">2020-02-26T19:10:18Z</dcterms:modified>
</cp:coreProperties>
</file>